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77" r:id="rId3"/>
    <p:sldId id="378" r:id="rId4"/>
    <p:sldId id="375" r:id="rId5"/>
    <p:sldId id="379" r:id="rId6"/>
    <p:sldId id="380" r:id="rId7"/>
    <p:sldId id="372" r:id="rId8"/>
  </p:sldIdLst>
  <p:sldSz cx="12192000" cy="6858000"/>
  <p:notesSz cx="6858000" cy="9144000"/>
  <p:embeddedFontLst>
    <p:embeddedFont>
      <p:font typeface="Hubot-Sans Black Wide" charset="0"/>
      <p:bold r:id="rId14"/>
    </p:embeddedFont>
    <p:embeddedFont>
      <p:font typeface="Gilroy" panose="00000400000000000000" charset="0"/>
      <p:regular r:id="rId15"/>
    </p:embeddedFont>
    <p:embeddedFont>
      <p:font typeface="Kinetika Ultra" panose="00000900000000000000" charset="0"/>
      <p:bold r:id="rId16"/>
    </p:embeddedFont>
  </p:embeddedFontLst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0" userDrawn="1">
          <p15:clr>
            <a:srgbClr val="A4A3A4"/>
          </p15:clr>
        </p15:guide>
        <p15:guide id="2" pos="3858" userDrawn="1">
          <p15:clr>
            <a:srgbClr val="A4A3A4"/>
          </p15:clr>
        </p15:guide>
        <p15:guide id="3" pos="566" userDrawn="1">
          <p15:clr>
            <a:srgbClr val="A4A3A4"/>
          </p15:clr>
        </p15:guide>
        <p15:guide id="4" pos="7130" userDrawn="1">
          <p15:clr>
            <a:srgbClr val="A4A3A4"/>
          </p15:clr>
        </p15:guide>
        <p15:guide id="5" orient="horz" pos="1380" userDrawn="1">
          <p15:clr>
            <a:srgbClr val="A4A3A4"/>
          </p15:clr>
        </p15:guide>
        <p15:guide id="6" orient="horz" pos="3721" userDrawn="1">
          <p15:clr>
            <a:srgbClr val="A4A3A4"/>
          </p15:clr>
        </p15:guide>
        <p15:guide id="7" orient="horz" pos="4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9359"/>
    <a:srgbClr val="EAA700"/>
    <a:srgbClr val="FDF6DA"/>
    <a:srgbClr val="172F4C"/>
    <a:srgbClr val="FEF6D8"/>
    <a:srgbClr val="B1B6C9"/>
    <a:srgbClr val="E75105"/>
    <a:srgbClr val="3679E2"/>
    <a:srgbClr val="F4CE7C"/>
    <a:srgbClr val="F19D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41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1272" y="1206"/>
      </p:cViewPr>
      <p:guideLst>
        <p:guide orient="horz" pos="2180"/>
        <p:guide pos="3858"/>
        <p:guide pos="566"/>
        <p:guide pos="7130"/>
        <p:guide orient="horz" pos="1380"/>
        <p:guide orient="horz" pos="3721"/>
        <p:guide orient="horz" pos="45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401.xml"/><Relationship Id="rId16" Type="http://schemas.openxmlformats.org/officeDocument/2006/relationships/font" Target="fonts/font3.fntdata"/><Relationship Id="rId15" Type="http://schemas.openxmlformats.org/officeDocument/2006/relationships/font" Target="fonts/font2.fntdata"/><Relationship Id="rId14" Type="http://schemas.openxmlformats.org/officeDocument/2006/relationships/font" Target="fonts/font1.fntdata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Hubot-Sans Black Wide" charset="0"/>
              <a:ea typeface="Hubot-Sans Black Wide" charset="0"/>
              <a:cs typeface="Hubot-Sans Black Wide" charset="0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Hubot-Sans Black Wide" charset="0"/>
                <a:ea typeface="Hubot-Sans Black Wide" charset="0"/>
                <a:cs typeface="Hubot-Sans Black Wide" charset="0"/>
              </a:rPr>
            </a:fld>
            <a:endParaRPr lang="zh-CN" altLang="en-US">
              <a:latin typeface="Hubot-Sans Black Wide" charset="0"/>
              <a:ea typeface="Hubot-Sans Black Wide" charset="0"/>
              <a:cs typeface="Hubot-Sans Black Wide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Hubot-Sans Black Wide" charset="0"/>
              <a:ea typeface="Hubot-Sans Black Wide" charset="0"/>
              <a:cs typeface="Hubot-Sans Black Wide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Hubot-Sans Black Wide" charset="0"/>
                <a:ea typeface="Hubot-Sans Black Wide" charset="0"/>
                <a:cs typeface="Hubot-Sans Black Wide" charset="0"/>
              </a:rPr>
            </a:fld>
            <a:endParaRPr lang="zh-CN" altLang="en-US">
              <a:latin typeface="Hubot-Sans Black Wide" charset="0"/>
              <a:ea typeface="Hubot-Sans Black Wide" charset="0"/>
              <a:cs typeface="Hubot-Sans Black Wide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ubot-Sans Black Wide" charset="0"/>
                <a:ea typeface="Hubot-Sans Black Wide" charset="0"/>
                <a:cs typeface="Hubot-Sans Black Wide" charset="0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Hubot-Sans Black Wide" charset="0"/>
                <a:ea typeface="Hubot-Sans Black Wide" charset="0"/>
                <a:cs typeface="Hubot-Sans Black Wide" charset="0"/>
              </a:defRPr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ubot-Sans Black Wide" charset="0"/>
                <a:ea typeface="Hubot-Sans Black Wide" charset="0"/>
                <a:cs typeface="Hubot-Sans Black Wide" charset="0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Hubot-Sans Black Wide" charset="0"/>
                <a:ea typeface="Hubot-Sans Black Wide" charset="0"/>
                <a:cs typeface="Hubot-Sans Black Wide" charset="0"/>
              </a:defRPr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Hubot-Sans Black Wide" charset="0"/>
        <a:ea typeface="Hubot-Sans Black Wide" charset="0"/>
        <a:cs typeface="Hubot-Sans Black Wide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Hubot-Sans Black Wide" charset="0"/>
        <a:ea typeface="Hubot-Sans Black Wide" charset="0"/>
        <a:cs typeface="Hubot-Sans Black Wide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Hubot-Sans Black Wide" charset="0"/>
        <a:ea typeface="Hubot-Sans Black Wide" charset="0"/>
        <a:cs typeface="Hubot-Sans Black Wide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Hubot-Sans Black Wide" charset="0"/>
        <a:ea typeface="Hubot-Sans Black Wide" charset="0"/>
        <a:cs typeface="Hubot-Sans Black Wide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Hubot-Sans Black Wide" charset="0"/>
        <a:ea typeface="Hubot-Sans Black Wide" charset="0"/>
        <a:cs typeface="Hubot-Sans Black Wid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79FE-DCC0-4620-A566-16CA7A0CE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922F-1294-4387-9CB3-FCC8465D972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79FE-DCC0-4620-A566-16CA7A0CE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922F-1294-4387-9CB3-FCC8465D972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79FE-DCC0-4620-A566-16CA7A0CE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922F-1294-4387-9CB3-FCC8465D972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79FE-DCC0-4620-A566-16CA7A0CE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922F-1294-4387-9CB3-FCC8465D972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79FE-DCC0-4620-A566-16CA7A0CE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922F-1294-4387-9CB3-FCC8465D972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79FE-DCC0-4620-A566-16CA7A0CE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922F-1294-4387-9CB3-FCC8465D972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79FE-DCC0-4620-A566-16CA7A0CE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922F-1294-4387-9CB3-FCC8465D972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79FE-DCC0-4620-A566-16CA7A0CE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922F-1294-4387-9CB3-FCC8465D972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79FE-DCC0-4620-A566-16CA7A0CE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922F-1294-4387-9CB3-FCC8465D972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93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Hubot-Sans Black Wide" charset="0"/>
                <a:cs typeface="Hubot-Sans Black Wide" charset="0"/>
              </a:defRPr>
            </a:lvl1pPr>
          </a:lstStyle>
          <a:p>
            <a:fld id="{297C79FE-DCC0-4620-A566-16CA7A0CE4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Hubot-Sans Black Wide" charset="0"/>
                <a:cs typeface="Hubot-Sans Black Wide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Hubot-Sans Black Wide" charset="0"/>
                <a:cs typeface="Hubot-Sans Black Wide" charset="0"/>
              </a:defRPr>
            </a:lvl1pPr>
          </a:lstStyle>
          <a:p>
            <a:fld id="{515A922F-1294-4387-9CB3-FCC8465D972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Hubot-Sans Black Wide" charset="0"/>
          <a:cs typeface="Hubot-Sans Black Wide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Hubot-Sans Black Wide" charset="0"/>
          <a:cs typeface="Hubot-Sans Black Wide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Hubot-Sans Black Wide" charset="0"/>
          <a:cs typeface="Hubot-Sans Black Wide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Hubot-Sans Black Wide" charset="0"/>
          <a:cs typeface="Hubot-Sans Black Wide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Hubot-Sans Black Wide" charset="0"/>
          <a:cs typeface="Hubot-Sans Black Wide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Hubot-Sans Black Wide" charset="0"/>
          <a:cs typeface="Hubot-Sans Black Wide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2.xml"/><Relationship Id="rId7" Type="http://schemas.openxmlformats.org/officeDocument/2006/relationships/image" Target="../media/image6.png"/><Relationship Id="rId6" Type="http://schemas.openxmlformats.org/officeDocument/2006/relationships/image" Target="../media/image5.png"/><Relationship Id="rId5" Type="http://schemas.openxmlformats.org/officeDocument/2006/relationships/tags" Target="../tags/tag1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image" Target="../media/image8.png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9.png"/><Relationship Id="rId1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2.xml"/><Relationship Id="rId8" Type="http://schemas.openxmlformats.org/officeDocument/2006/relationships/image" Target="../media/image6.png"/><Relationship Id="rId7" Type="http://schemas.openxmlformats.org/officeDocument/2006/relationships/image" Target="../media/image5.png"/><Relationship Id="rId6" Type="http://schemas.openxmlformats.org/officeDocument/2006/relationships/tags" Target="../tags/tag11.xml"/><Relationship Id="rId5" Type="http://schemas.openxmlformats.org/officeDocument/2006/relationships/image" Target="../media/image4.png"/><Relationship Id="rId4" Type="http://schemas.openxmlformats.org/officeDocument/2006/relationships/tags" Target="../tags/tag10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99" Type="http://schemas.openxmlformats.org/officeDocument/2006/relationships/tags" Target="../tags/tag109.xml"/><Relationship Id="rId98" Type="http://schemas.openxmlformats.org/officeDocument/2006/relationships/tags" Target="../tags/tag108.xml"/><Relationship Id="rId97" Type="http://schemas.openxmlformats.org/officeDocument/2006/relationships/tags" Target="../tags/tag107.xml"/><Relationship Id="rId96" Type="http://schemas.openxmlformats.org/officeDocument/2006/relationships/tags" Target="../tags/tag106.xml"/><Relationship Id="rId95" Type="http://schemas.openxmlformats.org/officeDocument/2006/relationships/tags" Target="../tags/tag105.xml"/><Relationship Id="rId94" Type="http://schemas.openxmlformats.org/officeDocument/2006/relationships/tags" Target="../tags/tag104.xml"/><Relationship Id="rId93" Type="http://schemas.openxmlformats.org/officeDocument/2006/relationships/tags" Target="../tags/tag103.xml"/><Relationship Id="rId92" Type="http://schemas.openxmlformats.org/officeDocument/2006/relationships/tags" Target="../tags/tag102.xml"/><Relationship Id="rId91" Type="http://schemas.openxmlformats.org/officeDocument/2006/relationships/tags" Target="../tags/tag101.xml"/><Relationship Id="rId90" Type="http://schemas.openxmlformats.org/officeDocument/2006/relationships/tags" Target="../tags/tag100.xml"/><Relationship Id="rId9" Type="http://schemas.openxmlformats.org/officeDocument/2006/relationships/tags" Target="../tags/tag19.xml"/><Relationship Id="rId89" Type="http://schemas.openxmlformats.org/officeDocument/2006/relationships/tags" Target="../tags/tag99.xml"/><Relationship Id="rId88" Type="http://schemas.openxmlformats.org/officeDocument/2006/relationships/tags" Target="../tags/tag98.xml"/><Relationship Id="rId87" Type="http://schemas.openxmlformats.org/officeDocument/2006/relationships/tags" Target="../tags/tag97.xml"/><Relationship Id="rId86" Type="http://schemas.openxmlformats.org/officeDocument/2006/relationships/tags" Target="../tags/tag96.xml"/><Relationship Id="rId85" Type="http://schemas.openxmlformats.org/officeDocument/2006/relationships/tags" Target="../tags/tag95.xml"/><Relationship Id="rId84" Type="http://schemas.openxmlformats.org/officeDocument/2006/relationships/tags" Target="../tags/tag94.xml"/><Relationship Id="rId83" Type="http://schemas.openxmlformats.org/officeDocument/2006/relationships/tags" Target="../tags/tag93.xml"/><Relationship Id="rId82" Type="http://schemas.openxmlformats.org/officeDocument/2006/relationships/tags" Target="../tags/tag92.xml"/><Relationship Id="rId81" Type="http://schemas.openxmlformats.org/officeDocument/2006/relationships/tags" Target="../tags/tag91.xml"/><Relationship Id="rId80" Type="http://schemas.openxmlformats.org/officeDocument/2006/relationships/tags" Target="../tags/tag90.xml"/><Relationship Id="rId8" Type="http://schemas.openxmlformats.org/officeDocument/2006/relationships/tags" Target="../tags/tag18.xml"/><Relationship Id="rId79" Type="http://schemas.openxmlformats.org/officeDocument/2006/relationships/tags" Target="../tags/tag89.xml"/><Relationship Id="rId78" Type="http://schemas.openxmlformats.org/officeDocument/2006/relationships/tags" Target="../tags/tag88.xml"/><Relationship Id="rId77" Type="http://schemas.openxmlformats.org/officeDocument/2006/relationships/tags" Target="../tags/tag87.xml"/><Relationship Id="rId76" Type="http://schemas.openxmlformats.org/officeDocument/2006/relationships/tags" Target="../tags/tag86.xml"/><Relationship Id="rId75" Type="http://schemas.openxmlformats.org/officeDocument/2006/relationships/tags" Target="../tags/tag85.xml"/><Relationship Id="rId74" Type="http://schemas.openxmlformats.org/officeDocument/2006/relationships/tags" Target="../tags/tag84.xml"/><Relationship Id="rId73" Type="http://schemas.openxmlformats.org/officeDocument/2006/relationships/tags" Target="../tags/tag83.xml"/><Relationship Id="rId72" Type="http://schemas.openxmlformats.org/officeDocument/2006/relationships/tags" Target="../tags/tag82.xml"/><Relationship Id="rId71" Type="http://schemas.openxmlformats.org/officeDocument/2006/relationships/tags" Target="../tags/tag81.xml"/><Relationship Id="rId70" Type="http://schemas.openxmlformats.org/officeDocument/2006/relationships/tags" Target="../tags/tag80.xml"/><Relationship Id="rId7" Type="http://schemas.openxmlformats.org/officeDocument/2006/relationships/tags" Target="../tags/tag17.xml"/><Relationship Id="rId69" Type="http://schemas.openxmlformats.org/officeDocument/2006/relationships/tags" Target="../tags/tag79.xml"/><Relationship Id="rId68" Type="http://schemas.openxmlformats.org/officeDocument/2006/relationships/tags" Target="../tags/tag78.xml"/><Relationship Id="rId67" Type="http://schemas.openxmlformats.org/officeDocument/2006/relationships/tags" Target="../tags/tag77.xml"/><Relationship Id="rId66" Type="http://schemas.openxmlformats.org/officeDocument/2006/relationships/tags" Target="../tags/tag76.xml"/><Relationship Id="rId65" Type="http://schemas.openxmlformats.org/officeDocument/2006/relationships/tags" Target="../tags/tag75.xml"/><Relationship Id="rId64" Type="http://schemas.openxmlformats.org/officeDocument/2006/relationships/tags" Target="../tags/tag74.xml"/><Relationship Id="rId63" Type="http://schemas.openxmlformats.org/officeDocument/2006/relationships/tags" Target="../tags/tag73.xml"/><Relationship Id="rId62" Type="http://schemas.openxmlformats.org/officeDocument/2006/relationships/tags" Target="../tags/tag72.xml"/><Relationship Id="rId61" Type="http://schemas.openxmlformats.org/officeDocument/2006/relationships/tags" Target="../tags/tag71.xml"/><Relationship Id="rId60" Type="http://schemas.openxmlformats.org/officeDocument/2006/relationships/tags" Target="../tags/tag70.xml"/><Relationship Id="rId6" Type="http://schemas.openxmlformats.org/officeDocument/2006/relationships/tags" Target="../tags/tag16.xml"/><Relationship Id="rId59" Type="http://schemas.openxmlformats.org/officeDocument/2006/relationships/tags" Target="../tags/tag69.xml"/><Relationship Id="rId58" Type="http://schemas.openxmlformats.org/officeDocument/2006/relationships/tags" Target="../tags/tag68.xml"/><Relationship Id="rId57" Type="http://schemas.openxmlformats.org/officeDocument/2006/relationships/tags" Target="../tags/tag67.xml"/><Relationship Id="rId56" Type="http://schemas.openxmlformats.org/officeDocument/2006/relationships/tags" Target="../tags/tag66.xml"/><Relationship Id="rId55" Type="http://schemas.openxmlformats.org/officeDocument/2006/relationships/tags" Target="../tags/tag65.xml"/><Relationship Id="rId54" Type="http://schemas.openxmlformats.org/officeDocument/2006/relationships/tags" Target="../tags/tag64.xml"/><Relationship Id="rId53" Type="http://schemas.openxmlformats.org/officeDocument/2006/relationships/tags" Target="../tags/tag63.xml"/><Relationship Id="rId52" Type="http://schemas.openxmlformats.org/officeDocument/2006/relationships/tags" Target="../tags/tag62.xml"/><Relationship Id="rId51" Type="http://schemas.openxmlformats.org/officeDocument/2006/relationships/tags" Target="../tags/tag61.xml"/><Relationship Id="rId50" Type="http://schemas.openxmlformats.org/officeDocument/2006/relationships/tags" Target="../tags/tag60.xml"/><Relationship Id="rId5" Type="http://schemas.openxmlformats.org/officeDocument/2006/relationships/tags" Target="../tags/tag15.xml"/><Relationship Id="rId49" Type="http://schemas.openxmlformats.org/officeDocument/2006/relationships/tags" Target="../tags/tag59.xml"/><Relationship Id="rId48" Type="http://schemas.openxmlformats.org/officeDocument/2006/relationships/tags" Target="../tags/tag58.xml"/><Relationship Id="rId47" Type="http://schemas.openxmlformats.org/officeDocument/2006/relationships/tags" Target="../tags/tag57.xml"/><Relationship Id="rId46" Type="http://schemas.openxmlformats.org/officeDocument/2006/relationships/tags" Target="../tags/tag56.xml"/><Relationship Id="rId45" Type="http://schemas.openxmlformats.org/officeDocument/2006/relationships/tags" Target="../tags/tag55.xml"/><Relationship Id="rId44" Type="http://schemas.openxmlformats.org/officeDocument/2006/relationships/tags" Target="../tags/tag54.xml"/><Relationship Id="rId43" Type="http://schemas.openxmlformats.org/officeDocument/2006/relationships/tags" Target="../tags/tag53.xml"/><Relationship Id="rId42" Type="http://schemas.openxmlformats.org/officeDocument/2006/relationships/tags" Target="../tags/tag52.xml"/><Relationship Id="rId41" Type="http://schemas.openxmlformats.org/officeDocument/2006/relationships/tags" Target="../tags/tag51.xml"/><Relationship Id="rId40" Type="http://schemas.openxmlformats.org/officeDocument/2006/relationships/tags" Target="../tags/tag50.xml"/><Relationship Id="rId4" Type="http://schemas.openxmlformats.org/officeDocument/2006/relationships/tags" Target="../tags/tag14.xml"/><Relationship Id="rId39" Type="http://schemas.openxmlformats.org/officeDocument/2006/relationships/tags" Target="../tags/tag49.xml"/><Relationship Id="rId38" Type="http://schemas.openxmlformats.org/officeDocument/2006/relationships/tags" Target="../tags/tag48.xml"/><Relationship Id="rId37" Type="http://schemas.openxmlformats.org/officeDocument/2006/relationships/tags" Target="../tags/tag47.xml"/><Relationship Id="rId36" Type="http://schemas.openxmlformats.org/officeDocument/2006/relationships/tags" Target="../tags/tag46.xml"/><Relationship Id="rId35" Type="http://schemas.openxmlformats.org/officeDocument/2006/relationships/tags" Target="../tags/tag45.xml"/><Relationship Id="rId34" Type="http://schemas.openxmlformats.org/officeDocument/2006/relationships/tags" Target="../tags/tag44.xml"/><Relationship Id="rId33" Type="http://schemas.openxmlformats.org/officeDocument/2006/relationships/tags" Target="../tags/tag43.xml"/><Relationship Id="rId32" Type="http://schemas.openxmlformats.org/officeDocument/2006/relationships/tags" Target="../tags/tag42.xml"/><Relationship Id="rId31" Type="http://schemas.openxmlformats.org/officeDocument/2006/relationships/tags" Target="../tags/tag41.xml"/><Relationship Id="rId30" Type="http://schemas.openxmlformats.org/officeDocument/2006/relationships/tags" Target="../tags/tag40.xml"/><Relationship Id="rId3" Type="http://schemas.openxmlformats.org/officeDocument/2006/relationships/tags" Target="../tags/tag13.xml"/><Relationship Id="rId29" Type="http://schemas.openxmlformats.org/officeDocument/2006/relationships/tags" Target="../tags/tag39.xml"/><Relationship Id="rId28" Type="http://schemas.openxmlformats.org/officeDocument/2006/relationships/tags" Target="../tags/tag38.xml"/><Relationship Id="rId27" Type="http://schemas.openxmlformats.org/officeDocument/2006/relationships/tags" Target="../tags/tag37.xml"/><Relationship Id="rId26" Type="http://schemas.openxmlformats.org/officeDocument/2006/relationships/tags" Target="../tags/tag36.xml"/><Relationship Id="rId25" Type="http://schemas.openxmlformats.org/officeDocument/2006/relationships/tags" Target="../tags/tag35.xml"/><Relationship Id="rId24" Type="http://schemas.openxmlformats.org/officeDocument/2006/relationships/tags" Target="../tags/tag34.xml"/><Relationship Id="rId23" Type="http://schemas.openxmlformats.org/officeDocument/2006/relationships/tags" Target="../tags/tag33.xml"/><Relationship Id="rId22" Type="http://schemas.openxmlformats.org/officeDocument/2006/relationships/tags" Target="../tags/tag32.xml"/><Relationship Id="rId21" Type="http://schemas.openxmlformats.org/officeDocument/2006/relationships/tags" Target="../tags/tag31.xml"/><Relationship Id="rId20" Type="http://schemas.openxmlformats.org/officeDocument/2006/relationships/tags" Target="../tags/tag30.xml"/><Relationship Id="rId2" Type="http://schemas.openxmlformats.org/officeDocument/2006/relationships/image" Target="../media/image7.png"/><Relationship Id="rId196" Type="http://schemas.openxmlformats.org/officeDocument/2006/relationships/slideLayout" Target="../slideLayouts/slideLayout2.xml"/><Relationship Id="rId195" Type="http://schemas.openxmlformats.org/officeDocument/2006/relationships/tags" Target="../tags/tag205.xml"/><Relationship Id="rId194" Type="http://schemas.openxmlformats.org/officeDocument/2006/relationships/tags" Target="../tags/tag204.xml"/><Relationship Id="rId193" Type="http://schemas.openxmlformats.org/officeDocument/2006/relationships/tags" Target="../tags/tag203.xml"/><Relationship Id="rId192" Type="http://schemas.openxmlformats.org/officeDocument/2006/relationships/tags" Target="../tags/tag202.xml"/><Relationship Id="rId191" Type="http://schemas.openxmlformats.org/officeDocument/2006/relationships/tags" Target="../tags/tag201.xml"/><Relationship Id="rId190" Type="http://schemas.openxmlformats.org/officeDocument/2006/relationships/tags" Target="../tags/tag200.xml"/><Relationship Id="rId19" Type="http://schemas.openxmlformats.org/officeDocument/2006/relationships/tags" Target="../tags/tag29.xml"/><Relationship Id="rId189" Type="http://schemas.openxmlformats.org/officeDocument/2006/relationships/tags" Target="../tags/tag199.xml"/><Relationship Id="rId188" Type="http://schemas.openxmlformats.org/officeDocument/2006/relationships/tags" Target="../tags/tag198.xml"/><Relationship Id="rId187" Type="http://schemas.openxmlformats.org/officeDocument/2006/relationships/tags" Target="../tags/tag197.xml"/><Relationship Id="rId186" Type="http://schemas.openxmlformats.org/officeDocument/2006/relationships/tags" Target="../tags/tag196.xml"/><Relationship Id="rId185" Type="http://schemas.openxmlformats.org/officeDocument/2006/relationships/tags" Target="../tags/tag195.xml"/><Relationship Id="rId184" Type="http://schemas.openxmlformats.org/officeDocument/2006/relationships/tags" Target="../tags/tag194.xml"/><Relationship Id="rId183" Type="http://schemas.openxmlformats.org/officeDocument/2006/relationships/tags" Target="../tags/tag193.xml"/><Relationship Id="rId182" Type="http://schemas.openxmlformats.org/officeDocument/2006/relationships/tags" Target="../tags/tag192.xml"/><Relationship Id="rId181" Type="http://schemas.openxmlformats.org/officeDocument/2006/relationships/tags" Target="../tags/tag191.xml"/><Relationship Id="rId180" Type="http://schemas.openxmlformats.org/officeDocument/2006/relationships/tags" Target="../tags/tag190.xml"/><Relationship Id="rId18" Type="http://schemas.openxmlformats.org/officeDocument/2006/relationships/tags" Target="../tags/tag28.xml"/><Relationship Id="rId179" Type="http://schemas.openxmlformats.org/officeDocument/2006/relationships/tags" Target="../tags/tag189.xml"/><Relationship Id="rId178" Type="http://schemas.openxmlformats.org/officeDocument/2006/relationships/tags" Target="../tags/tag188.xml"/><Relationship Id="rId177" Type="http://schemas.openxmlformats.org/officeDocument/2006/relationships/tags" Target="../tags/tag187.xml"/><Relationship Id="rId176" Type="http://schemas.openxmlformats.org/officeDocument/2006/relationships/tags" Target="../tags/tag186.xml"/><Relationship Id="rId175" Type="http://schemas.openxmlformats.org/officeDocument/2006/relationships/tags" Target="../tags/tag185.xml"/><Relationship Id="rId174" Type="http://schemas.openxmlformats.org/officeDocument/2006/relationships/tags" Target="../tags/tag184.xml"/><Relationship Id="rId173" Type="http://schemas.openxmlformats.org/officeDocument/2006/relationships/tags" Target="../tags/tag183.xml"/><Relationship Id="rId172" Type="http://schemas.openxmlformats.org/officeDocument/2006/relationships/tags" Target="../tags/tag182.xml"/><Relationship Id="rId171" Type="http://schemas.openxmlformats.org/officeDocument/2006/relationships/tags" Target="../tags/tag181.xml"/><Relationship Id="rId170" Type="http://schemas.openxmlformats.org/officeDocument/2006/relationships/tags" Target="../tags/tag180.xml"/><Relationship Id="rId17" Type="http://schemas.openxmlformats.org/officeDocument/2006/relationships/tags" Target="../tags/tag27.xml"/><Relationship Id="rId169" Type="http://schemas.openxmlformats.org/officeDocument/2006/relationships/tags" Target="../tags/tag179.xml"/><Relationship Id="rId168" Type="http://schemas.openxmlformats.org/officeDocument/2006/relationships/tags" Target="../tags/tag178.xml"/><Relationship Id="rId167" Type="http://schemas.openxmlformats.org/officeDocument/2006/relationships/tags" Target="../tags/tag177.xml"/><Relationship Id="rId166" Type="http://schemas.openxmlformats.org/officeDocument/2006/relationships/tags" Target="../tags/tag176.xml"/><Relationship Id="rId165" Type="http://schemas.openxmlformats.org/officeDocument/2006/relationships/tags" Target="../tags/tag175.xml"/><Relationship Id="rId164" Type="http://schemas.openxmlformats.org/officeDocument/2006/relationships/tags" Target="../tags/tag174.xml"/><Relationship Id="rId163" Type="http://schemas.openxmlformats.org/officeDocument/2006/relationships/tags" Target="../tags/tag173.xml"/><Relationship Id="rId162" Type="http://schemas.openxmlformats.org/officeDocument/2006/relationships/tags" Target="../tags/tag172.xml"/><Relationship Id="rId161" Type="http://schemas.openxmlformats.org/officeDocument/2006/relationships/tags" Target="../tags/tag171.xml"/><Relationship Id="rId160" Type="http://schemas.openxmlformats.org/officeDocument/2006/relationships/tags" Target="../tags/tag170.xml"/><Relationship Id="rId16" Type="http://schemas.openxmlformats.org/officeDocument/2006/relationships/tags" Target="../tags/tag26.xml"/><Relationship Id="rId159" Type="http://schemas.openxmlformats.org/officeDocument/2006/relationships/tags" Target="../tags/tag169.xml"/><Relationship Id="rId158" Type="http://schemas.openxmlformats.org/officeDocument/2006/relationships/tags" Target="../tags/tag168.xml"/><Relationship Id="rId157" Type="http://schemas.openxmlformats.org/officeDocument/2006/relationships/tags" Target="../tags/tag167.xml"/><Relationship Id="rId156" Type="http://schemas.openxmlformats.org/officeDocument/2006/relationships/tags" Target="../tags/tag166.xml"/><Relationship Id="rId155" Type="http://schemas.openxmlformats.org/officeDocument/2006/relationships/tags" Target="../tags/tag165.xml"/><Relationship Id="rId154" Type="http://schemas.openxmlformats.org/officeDocument/2006/relationships/tags" Target="../tags/tag164.xml"/><Relationship Id="rId153" Type="http://schemas.openxmlformats.org/officeDocument/2006/relationships/tags" Target="../tags/tag163.xml"/><Relationship Id="rId152" Type="http://schemas.openxmlformats.org/officeDocument/2006/relationships/tags" Target="../tags/tag162.xml"/><Relationship Id="rId151" Type="http://schemas.openxmlformats.org/officeDocument/2006/relationships/tags" Target="../tags/tag161.xml"/><Relationship Id="rId150" Type="http://schemas.openxmlformats.org/officeDocument/2006/relationships/tags" Target="../tags/tag160.xml"/><Relationship Id="rId15" Type="http://schemas.openxmlformats.org/officeDocument/2006/relationships/tags" Target="../tags/tag25.xml"/><Relationship Id="rId149" Type="http://schemas.openxmlformats.org/officeDocument/2006/relationships/tags" Target="../tags/tag159.xml"/><Relationship Id="rId148" Type="http://schemas.openxmlformats.org/officeDocument/2006/relationships/tags" Target="../tags/tag158.xml"/><Relationship Id="rId147" Type="http://schemas.openxmlformats.org/officeDocument/2006/relationships/tags" Target="../tags/tag157.xml"/><Relationship Id="rId146" Type="http://schemas.openxmlformats.org/officeDocument/2006/relationships/tags" Target="../tags/tag156.xml"/><Relationship Id="rId145" Type="http://schemas.openxmlformats.org/officeDocument/2006/relationships/tags" Target="../tags/tag155.xml"/><Relationship Id="rId144" Type="http://schemas.openxmlformats.org/officeDocument/2006/relationships/tags" Target="../tags/tag154.xml"/><Relationship Id="rId143" Type="http://schemas.openxmlformats.org/officeDocument/2006/relationships/tags" Target="../tags/tag153.xml"/><Relationship Id="rId142" Type="http://schemas.openxmlformats.org/officeDocument/2006/relationships/tags" Target="../tags/tag152.xml"/><Relationship Id="rId141" Type="http://schemas.openxmlformats.org/officeDocument/2006/relationships/tags" Target="../tags/tag151.xml"/><Relationship Id="rId140" Type="http://schemas.openxmlformats.org/officeDocument/2006/relationships/tags" Target="../tags/tag150.xml"/><Relationship Id="rId14" Type="http://schemas.openxmlformats.org/officeDocument/2006/relationships/tags" Target="../tags/tag24.xml"/><Relationship Id="rId139" Type="http://schemas.openxmlformats.org/officeDocument/2006/relationships/tags" Target="../tags/tag149.xml"/><Relationship Id="rId138" Type="http://schemas.openxmlformats.org/officeDocument/2006/relationships/tags" Target="../tags/tag148.xml"/><Relationship Id="rId137" Type="http://schemas.openxmlformats.org/officeDocument/2006/relationships/tags" Target="../tags/tag147.xml"/><Relationship Id="rId136" Type="http://schemas.openxmlformats.org/officeDocument/2006/relationships/tags" Target="../tags/tag146.xml"/><Relationship Id="rId135" Type="http://schemas.openxmlformats.org/officeDocument/2006/relationships/tags" Target="../tags/tag145.xml"/><Relationship Id="rId134" Type="http://schemas.openxmlformats.org/officeDocument/2006/relationships/tags" Target="../tags/tag144.xml"/><Relationship Id="rId133" Type="http://schemas.openxmlformats.org/officeDocument/2006/relationships/tags" Target="../tags/tag143.xml"/><Relationship Id="rId132" Type="http://schemas.openxmlformats.org/officeDocument/2006/relationships/tags" Target="../tags/tag142.xml"/><Relationship Id="rId131" Type="http://schemas.openxmlformats.org/officeDocument/2006/relationships/tags" Target="../tags/tag141.xml"/><Relationship Id="rId130" Type="http://schemas.openxmlformats.org/officeDocument/2006/relationships/tags" Target="../tags/tag140.xml"/><Relationship Id="rId13" Type="http://schemas.openxmlformats.org/officeDocument/2006/relationships/tags" Target="../tags/tag23.xml"/><Relationship Id="rId129" Type="http://schemas.openxmlformats.org/officeDocument/2006/relationships/tags" Target="../tags/tag139.xml"/><Relationship Id="rId128" Type="http://schemas.openxmlformats.org/officeDocument/2006/relationships/tags" Target="../tags/tag138.xml"/><Relationship Id="rId127" Type="http://schemas.openxmlformats.org/officeDocument/2006/relationships/tags" Target="../tags/tag137.xml"/><Relationship Id="rId126" Type="http://schemas.openxmlformats.org/officeDocument/2006/relationships/tags" Target="../tags/tag136.xml"/><Relationship Id="rId125" Type="http://schemas.openxmlformats.org/officeDocument/2006/relationships/tags" Target="../tags/tag135.xml"/><Relationship Id="rId124" Type="http://schemas.openxmlformats.org/officeDocument/2006/relationships/tags" Target="../tags/tag134.xml"/><Relationship Id="rId123" Type="http://schemas.openxmlformats.org/officeDocument/2006/relationships/tags" Target="../tags/tag133.xml"/><Relationship Id="rId122" Type="http://schemas.openxmlformats.org/officeDocument/2006/relationships/tags" Target="../tags/tag132.xml"/><Relationship Id="rId121" Type="http://schemas.openxmlformats.org/officeDocument/2006/relationships/tags" Target="../tags/tag131.xml"/><Relationship Id="rId120" Type="http://schemas.openxmlformats.org/officeDocument/2006/relationships/tags" Target="../tags/tag130.xml"/><Relationship Id="rId12" Type="http://schemas.openxmlformats.org/officeDocument/2006/relationships/tags" Target="../tags/tag22.xml"/><Relationship Id="rId119" Type="http://schemas.openxmlformats.org/officeDocument/2006/relationships/tags" Target="../tags/tag129.xml"/><Relationship Id="rId118" Type="http://schemas.openxmlformats.org/officeDocument/2006/relationships/tags" Target="../tags/tag128.xml"/><Relationship Id="rId117" Type="http://schemas.openxmlformats.org/officeDocument/2006/relationships/tags" Target="../tags/tag127.xml"/><Relationship Id="rId116" Type="http://schemas.openxmlformats.org/officeDocument/2006/relationships/tags" Target="../tags/tag126.xml"/><Relationship Id="rId115" Type="http://schemas.openxmlformats.org/officeDocument/2006/relationships/tags" Target="../tags/tag125.xml"/><Relationship Id="rId114" Type="http://schemas.openxmlformats.org/officeDocument/2006/relationships/tags" Target="../tags/tag124.xml"/><Relationship Id="rId113" Type="http://schemas.openxmlformats.org/officeDocument/2006/relationships/tags" Target="../tags/tag123.xml"/><Relationship Id="rId112" Type="http://schemas.openxmlformats.org/officeDocument/2006/relationships/tags" Target="../tags/tag122.xml"/><Relationship Id="rId111" Type="http://schemas.openxmlformats.org/officeDocument/2006/relationships/tags" Target="../tags/tag121.xml"/><Relationship Id="rId110" Type="http://schemas.openxmlformats.org/officeDocument/2006/relationships/tags" Target="../tags/tag120.xml"/><Relationship Id="rId11" Type="http://schemas.openxmlformats.org/officeDocument/2006/relationships/tags" Target="../tags/tag21.xml"/><Relationship Id="rId109" Type="http://schemas.openxmlformats.org/officeDocument/2006/relationships/tags" Target="../tags/tag119.xml"/><Relationship Id="rId108" Type="http://schemas.openxmlformats.org/officeDocument/2006/relationships/tags" Target="../tags/tag118.xml"/><Relationship Id="rId107" Type="http://schemas.openxmlformats.org/officeDocument/2006/relationships/tags" Target="../tags/tag117.xml"/><Relationship Id="rId106" Type="http://schemas.openxmlformats.org/officeDocument/2006/relationships/tags" Target="../tags/tag116.xml"/><Relationship Id="rId105" Type="http://schemas.openxmlformats.org/officeDocument/2006/relationships/tags" Target="../tags/tag115.xml"/><Relationship Id="rId104" Type="http://schemas.openxmlformats.org/officeDocument/2006/relationships/tags" Target="../tags/tag114.xml"/><Relationship Id="rId103" Type="http://schemas.openxmlformats.org/officeDocument/2006/relationships/tags" Target="../tags/tag113.xml"/><Relationship Id="rId102" Type="http://schemas.openxmlformats.org/officeDocument/2006/relationships/tags" Target="../tags/tag112.xml"/><Relationship Id="rId101" Type="http://schemas.openxmlformats.org/officeDocument/2006/relationships/tags" Target="../tags/tag111.xml"/><Relationship Id="rId100" Type="http://schemas.openxmlformats.org/officeDocument/2006/relationships/tags" Target="../tags/tag110.xml"/><Relationship Id="rId10" Type="http://schemas.openxmlformats.org/officeDocument/2006/relationships/tags" Target="../tags/tag20.xml"/><Relationship Id="rId1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99" Type="http://schemas.openxmlformats.org/officeDocument/2006/relationships/tags" Target="../tags/tag302.xml"/><Relationship Id="rId98" Type="http://schemas.openxmlformats.org/officeDocument/2006/relationships/tags" Target="../tags/tag301.xml"/><Relationship Id="rId97" Type="http://schemas.openxmlformats.org/officeDocument/2006/relationships/tags" Target="../tags/tag300.xml"/><Relationship Id="rId96" Type="http://schemas.openxmlformats.org/officeDocument/2006/relationships/tags" Target="../tags/tag299.xml"/><Relationship Id="rId95" Type="http://schemas.openxmlformats.org/officeDocument/2006/relationships/tags" Target="../tags/tag298.xml"/><Relationship Id="rId94" Type="http://schemas.openxmlformats.org/officeDocument/2006/relationships/tags" Target="../tags/tag297.xml"/><Relationship Id="rId93" Type="http://schemas.openxmlformats.org/officeDocument/2006/relationships/tags" Target="../tags/tag296.xml"/><Relationship Id="rId92" Type="http://schemas.openxmlformats.org/officeDocument/2006/relationships/tags" Target="../tags/tag295.xml"/><Relationship Id="rId91" Type="http://schemas.openxmlformats.org/officeDocument/2006/relationships/tags" Target="../tags/tag294.xml"/><Relationship Id="rId90" Type="http://schemas.openxmlformats.org/officeDocument/2006/relationships/tags" Target="../tags/tag293.xml"/><Relationship Id="rId9" Type="http://schemas.openxmlformats.org/officeDocument/2006/relationships/tags" Target="../tags/tag212.xml"/><Relationship Id="rId89" Type="http://schemas.openxmlformats.org/officeDocument/2006/relationships/tags" Target="../tags/tag292.xml"/><Relationship Id="rId88" Type="http://schemas.openxmlformats.org/officeDocument/2006/relationships/tags" Target="../tags/tag291.xml"/><Relationship Id="rId87" Type="http://schemas.openxmlformats.org/officeDocument/2006/relationships/tags" Target="../tags/tag290.xml"/><Relationship Id="rId86" Type="http://schemas.openxmlformats.org/officeDocument/2006/relationships/tags" Target="../tags/tag289.xml"/><Relationship Id="rId85" Type="http://schemas.openxmlformats.org/officeDocument/2006/relationships/tags" Target="../tags/tag288.xml"/><Relationship Id="rId84" Type="http://schemas.openxmlformats.org/officeDocument/2006/relationships/tags" Target="../tags/tag287.xml"/><Relationship Id="rId83" Type="http://schemas.openxmlformats.org/officeDocument/2006/relationships/tags" Target="../tags/tag286.xml"/><Relationship Id="rId82" Type="http://schemas.openxmlformats.org/officeDocument/2006/relationships/tags" Target="../tags/tag285.xml"/><Relationship Id="rId81" Type="http://schemas.openxmlformats.org/officeDocument/2006/relationships/tags" Target="../tags/tag284.xml"/><Relationship Id="rId80" Type="http://schemas.openxmlformats.org/officeDocument/2006/relationships/tags" Target="../tags/tag283.xml"/><Relationship Id="rId8" Type="http://schemas.openxmlformats.org/officeDocument/2006/relationships/tags" Target="../tags/tag211.xml"/><Relationship Id="rId79" Type="http://schemas.openxmlformats.org/officeDocument/2006/relationships/tags" Target="../tags/tag282.xml"/><Relationship Id="rId78" Type="http://schemas.openxmlformats.org/officeDocument/2006/relationships/tags" Target="../tags/tag281.xml"/><Relationship Id="rId77" Type="http://schemas.openxmlformats.org/officeDocument/2006/relationships/tags" Target="../tags/tag280.xml"/><Relationship Id="rId76" Type="http://schemas.openxmlformats.org/officeDocument/2006/relationships/tags" Target="../tags/tag279.xml"/><Relationship Id="rId75" Type="http://schemas.openxmlformats.org/officeDocument/2006/relationships/tags" Target="../tags/tag278.xml"/><Relationship Id="rId74" Type="http://schemas.openxmlformats.org/officeDocument/2006/relationships/tags" Target="../tags/tag277.xml"/><Relationship Id="rId73" Type="http://schemas.openxmlformats.org/officeDocument/2006/relationships/tags" Target="../tags/tag276.xml"/><Relationship Id="rId72" Type="http://schemas.openxmlformats.org/officeDocument/2006/relationships/tags" Target="../tags/tag275.xml"/><Relationship Id="rId71" Type="http://schemas.openxmlformats.org/officeDocument/2006/relationships/tags" Target="../tags/tag274.xml"/><Relationship Id="rId70" Type="http://schemas.openxmlformats.org/officeDocument/2006/relationships/tags" Target="../tags/tag273.xml"/><Relationship Id="rId7" Type="http://schemas.openxmlformats.org/officeDocument/2006/relationships/tags" Target="../tags/tag210.xml"/><Relationship Id="rId69" Type="http://schemas.openxmlformats.org/officeDocument/2006/relationships/tags" Target="../tags/tag272.xml"/><Relationship Id="rId68" Type="http://schemas.openxmlformats.org/officeDocument/2006/relationships/tags" Target="../tags/tag271.xml"/><Relationship Id="rId67" Type="http://schemas.openxmlformats.org/officeDocument/2006/relationships/tags" Target="../tags/tag270.xml"/><Relationship Id="rId66" Type="http://schemas.openxmlformats.org/officeDocument/2006/relationships/tags" Target="../tags/tag269.xml"/><Relationship Id="rId65" Type="http://schemas.openxmlformats.org/officeDocument/2006/relationships/tags" Target="../tags/tag268.xml"/><Relationship Id="rId64" Type="http://schemas.openxmlformats.org/officeDocument/2006/relationships/tags" Target="../tags/tag267.xml"/><Relationship Id="rId63" Type="http://schemas.openxmlformats.org/officeDocument/2006/relationships/tags" Target="../tags/tag266.xml"/><Relationship Id="rId62" Type="http://schemas.openxmlformats.org/officeDocument/2006/relationships/tags" Target="../tags/tag265.xml"/><Relationship Id="rId61" Type="http://schemas.openxmlformats.org/officeDocument/2006/relationships/tags" Target="../tags/tag264.xml"/><Relationship Id="rId60" Type="http://schemas.openxmlformats.org/officeDocument/2006/relationships/tags" Target="../tags/tag263.xml"/><Relationship Id="rId6" Type="http://schemas.openxmlformats.org/officeDocument/2006/relationships/tags" Target="../tags/tag209.xml"/><Relationship Id="rId59" Type="http://schemas.openxmlformats.org/officeDocument/2006/relationships/tags" Target="../tags/tag262.xml"/><Relationship Id="rId58" Type="http://schemas.openxmlformats.org/officeDocument/2006/relationships/tags" Target="../tags/tag261.xml"/><Relationship Id="rId57" Type="http://schemas.openxmlformats.org/officeDocument/2006/relationships/tags" Target="../tags/tag260.xml"/><Relationship Id="rId56" Type="http://schemas.openxmlformats.org/officeDocument/2006/relationships/tags" Target="../tags/tag259.xml"/><Relationship Id="rId55" Type="http://schemas.openxmlformats.org/officeDocument/2006/relationships/tags" Target="../tags/tag258.xml"/><Relationship Id="rId54" Type="http://schemas.openxmlformats.org/officeDocument/2006/relationships/tags" Target="../tags/tag257.xml"/><Relationship Id="rId53" Type="http://schemas.openxmlformats.org/officeDocument/2006/relationships/tags" Target="../tags/tag256.xml"/><Relationship Id="rId52" Type="http://schemas.openxmlformats.org/officeDocument/2006/relationships/tags" Target="../tags/tag255.xml"/><Relationship Id="rId51" Type="http://schemas.openxmlformats.org/officeDocument/2006/relationships/tags" Target="../tags/tag254.xml"/><Relationship Id="rId50" Type="http://schemas.openxmlformats.org/officeDocument/2006/relationships/tags" Target="../tags/tag253.xml"/><Relationship Id="rId5" Type="http://schemas.openxmlformats.org/officeDocument/2006/relationships/tags" Target="../tags/tag208.xml"/><Relationship Id="rId49" Type="http://schemas.openxmlformats.org/officeDocument/2006/relationships/tags" Target="../tags/tag252.xml"/><Relationship Id="rId48" Type="http://schemas.openxmlformats.org/officeDocument/2006/relationships/tags" Target="../tags/tag251.xml"/><Relationship Id="rId47" Type="http://schemas.openxmlformats.org/officeDocument/2006/relationships/tags" Target="../tags/tag250.xml"/><Relationship Id="rId46" Type="http://schemas.openxmlformats.org/officeDocument/2006/relationships/tags" Target="../tags/tag249.xml"/><Relationship Id="rId45" Type="http://schemas.openxmlformats.org/officeDocument/2006/relationships/tags" Target="../tags/tag248.xml"/><Relationship Id="rId44" Type="http://schemas.openxmlformats.org/officeDocument/2006/relationships/tags" Target="../tags/tag247.xml"/><Relationship Id="rId43" Type="http://schemas.openxmlformats.org/officeDocument/2006/relationships/tags" Target="../tags/tag246.xml"/><Relationship Id="rId42" Type="http://schemas.openxmlformats.org/officeDocument/2006/relationships/tags" Target="../tags/tag245.xml"/><Relationship Id="rId41" Type="http://schemas.openxmlformats.org/officeDocument/2006/relationships/tags" Target="../tags/tag244.xml"/><Relationship Id="rId40" Type="http://schemas.openxmlformats.org/officeDocument/2006/relationships/tags" Target="../tags/tag243.xml"/><Relationship Id="rId4" Type="http://schemas.openxmlformats.org/officeDocument/2006/relationships/tags" Target="../tags/tag207.xml"/><Relationship Id="rId39" Type="http://schemas.openxmlformats.org/officeDocument/2006/relationships/tags" Target="../tags/tag242.xml"/><Relationship Id="rId38" Type="http://schemas.openxmlformats.org/officeDocument/2006/relationships/tags" Target="../tags/tag241.xml"/><Relationship Id="rId37" Type="http://schemas.openxmlformats.org/officeDocument/2006/relationships/tags" Target="../tags/tag240.xml"/><Relationship Id="rId36" Type="http://schemas.openxmlformats.org/officeDocument/2006/relationships/tags" Target="../tags/tag239.xml"/><Relationship Id="rId35" Type="http://schemas.openxmlformats.org/officeDocument/2006/relationships/tags" Target="../tags/tag238.xml"/><Relationship Id="rId34" Type="http://schemas.openxmlformats.org/officeDocument/2006/relationships/tags" Target="../tags/tag237.xml"/><Relationship Id="rId33" Type="http://schemas.openxmlformats.org/officeDocument/2006/relationships/tags" Target="../tags/tag236.xml"/><Relationship Id="rId32" Type="http://schemas.openxmlformats.org/officeDocument/2006/relationships/tags" Target="../tags/tag235.xml"/><Relationship Id="rId31" Type="http://schemas.openxmlformats.org/officeDocument/2006/relationships/tags" Target="../tags/tag234.xml"/><Relationship Id="rId30" Type="http://schemas.openxmlformats.org/officeDocument/2006/relationships/tags" Target="../tags/tag233.xml"/><Relationship Id="rId3" Type="http://schemas.openxmlformats.org/officeDocument/2006/relationships/tags" Target="../tags/tag206.xml"/><Relationship Id="rId29" Type="http://schemas.openxmlformats.org/officeDocument/2006/relationships/tags" Target="../tags/tag232.xml"/><Relationship Id="rId28" Type="http://schemas.openxmlformats.org/officeDocument/2006/relationships/tags" Target="../tags/tag231.xml"/><Relationship Id="rId27" Type="http://schemas.openxmlformats.org/officeDocument/2006/relationships/tags" Target="../tags/tag230.xml"/><Relationship Id="rId26" Type="http://schemas.openxmlformats.org/officeDocument/2006/relationships/tags" Target="../tags/tag229.xml"/><Relationship Id="rId25" Type="http://schemas.openxmlformats.org/officeDocument/2006/relationships/tags" Target="../tags/tag228.xml"/><Relationship Id="rId24" Type="http://schemas.openxmlformats.org/officeDocument/2006/relationships/tags" Target="../tags/tag227.xml"/><Relationship Id="rId23" Type="http://schemas.openxmlformats.org/officeDocument/2006/relationships/tags" Target="../tags/tag226.xml"/><Relationship Id="rId22" Type="http://schemas.openxmlformats.org/officeDocument/2006/relationships/tags" Target="../tags/tag225.xml"/><Relationship Id="rId21" Type="http://schemas.openxmlformats.org/officeDocument/2006/relationships/tags" Target="../tags/tag224.xml"/><Relationship Id="rId20" Type="http://schemas.openxmlformats.org/officeDocument/2006/relationships/tags" Target="../tags/tag223.xml"/><Relationship Id="rId2" Type="http://schemas.openxmlformats.org/officeDocument/2006/relationships/image" Target="../media/image7.png"/><Relationship Id="rId196" Type="http://schemas.openxmlformats.org/officeDocument/2006/relationships/slideLayout" Target="../slideLayouts/slideLayout2.xml"/><Relationship Id="rId195" Type="http://schemas.openxmlformats.org/officeDocument/2006/relationships/tags" Target="../tags/tag398.xml"/><Relationship Id="rId194" Type="http://schemas.openxmlformats.org/officeDocument/2006/relationships/tags" Target="../tags/tag397.xml"/><Relationship Id="rId193" Type="http://schemas.openxmlformats.org/officeDocument/2006/relationships/tags" Target="../tags/tag396.xml"/><Relationship Id="rId192" Type="http://schemas.openxmlformats.org/officeDocument/2006/relationships/tags" Target="../tags/tag395.xml"/><Relationship Id="rId191" Type="http://schemas.openxmlformats.org/officeDocument/2006/relationships/tags" Target="../tags/tag394.xml"/><Relationship Id="rId190" Type="http://schemas.openxmlformats.org/officeDocument/2006/relationships/tags" Target="../tags/tag393.xml"/><Relationship Id="rId19" Type="http://schemas.openxmlformats.org/officeDocument/2006/relationships/tags" Target="../tags/tag222.xml"/><Relationship Id="rId189" Type="http://schemas.openxmlformats.org/officeDocument/2006/relationships/tags" Target="../tags/tag392.xml"/><Relationship Id="rId188" Type="http://schemas.openxmlformats.org/officeDocument/2006/relationships/tags" Target="../tags/tag391.xml"/><Relationship Id="rId187" Type="http://schemas.openxmlformats.org/officeDocument/2006/relationships/tags" Target="../tags/tag390.xml"/><Relationship Id="rId186" Type="http://schemas.openxmlformats.org/officeDocument/2006/relationships/tags" Target="../tags/tag389.xml"/><Relationship Id="rId185" Type="http://schemas.openxmlformats.org/officeDocument/2006/relationships/tags" Target="../tags/tag388.xml"/><Relationship Id="rId184" Type="http://schemas.openxmlformats.org/officeDocument/2006/relationships/tags" Target="../tags/tag387.xml"/><Relationship Id="rId183" Type="http://schemas.openxmlformats.org/officeDocument/2006/relationships/tags" Target="../tags/tag386.xml"/><Relationship Id="rId182" Type="http://schemas.openxmlformats.org/officeDocument/2006/relationships/tags" Target="../tags/tag385.xml"/><Relationship Id="rId181" Type="http://schemas.openxmlformats.org/officeDocument/2006/relationships/tags" Target="../tags/tag384.xml"/><Relationship Id="rId180" Type="http://schemas.openxmlformats.org/officeDocument/2006/relationships/tags" Target="../tags/tag383.xml"/><Relationship Id="rId18" Type="http://schemas.openxmlformats.org/officeDocument/2006/relationships/tags" Target="../tags/tag221.xml"/><Relationship Id="rId179" Type="http://schemas.openxmlformats.org/officeDocument/2006/relationships/tags" Target="../tags/tag382.xml"/><Relationship Id="rId178" Type="http://schemas.openxmlformats.org/officeDocument/2006/relationships/tags" Target="../tags/tag381.xml"/><Relationship Id="rId177" Type="http://schemas.openxmlformats.org/officeDocument/2006/relationships/tags" Target="../tags/tag380.xml"/><Relationship Id="rId176" Type="http://schemas.openxmlformats.org/officeDocument/2006/relationships/tags" Target="../tags/tag379.xml"/><Relationship Id="rId175" Type="http://schemas.openxmlformats.org/officeDocument/2006/relationships/tags" Target="../tags/tag378.xml"/><Relationship Id="rId174" Type="http://schemas.openxmlformats.org/officeDocument/2006/relationships/tags" Target="../tags/tag377.xml"/><Relationship Id="rId173" Type="http://schemas.openxmlformats.org/officeDocument/2006/relationships/tags" Target="../tags/tag376.xml"/><Relationship Id="rId172" Type="http://schemas.openxmlformats.org/officeDocument/2006/relationships/tags" Target="../tags/tag375.xml"/><Relationship Id="rId171" Type="http://schemas.openxmlformats.org/officeDocument/2006/relationships/tags" Target="../tags/tag374.xml"/><Relationship Id="rId170" Type="http://schemas.openxmlformats.org/officeDocument/2006/relationships/tags" Target="../tags/tag373.xml"/><Relationship Id="rId17" Type="http://schemas.openxmlformats.org/officeDocument/2006/relationships/tags" Target="../tags/tag220.xml"/><Relationship Id="rId169" Type="http://schemas.openxmlformats.org/officeDocument/2006/relationships/tags" Target="../tags/tag372.xml"/><Relationship Id="rId168" Type="http://schemas.openxmlformats.org/officeDocument/2006/relationships/tags" Target="../tags/tag371.xml"/><Relationship Id="rId167" Type="http://schemas.openxmlformats.org/officeDocument/2006/relationships/tags" Target="../tags/tag370.xml"/><Relationship Id="rId166" Type="http://schemas.openxmlformats.org/officeDocument/2006/relationships/tags" Target="../tags/tag369.xml"/><Relationship Id="rId165" Type="http://schemas.openxmlformats.org/officeDocument/2006/relationships/tags" Target="../tags/tag368.xml"/><Relationship Id="rId164" Type="http://schemas.openxmlformats.org/officeDocument/2006/relationships/tags" Target="../tags/tag367.xml"/><Relationship Id="rId163" Type="http://schemas.openxmlformats.org/officeDocument/2006/relationships/tags" Target="../tags/tag366.xml"/><Relationship Id="rId162" Type="http://schemas.openxmlformats.org/officeDocument/2006/relationships/tags" Target="../tags/tag365.xml"/><Relationship Id="rId161" Type="http://schemas.openxmlformats.org/officeDocument/2006/relationships/tags" Target="../tags/tag364.xml"/><Relationship Id="rId160" Type="http://schemas.openxmlformats.org/officeDocument/2006/relationships/tags" Target="../tags/tag363.xml"/><Relationship Id="rId16" Type="http://schemas.openxmlformats.org/officeDocument/2006/relationships/tags" Target="../tags/tag219.xml"/><Relationship Id="rId159" Type="http://schemas.openxmlformats.org/officeDocument/2006/relationships/tags" Target="../tags/tag362.xml"/><Relationship Id="rId158" Type="http://schemas.openxmlformats.org/officeDocument/2006/relationships/tags" Target="../tags/tag361.xml"/><Relationship Id="rId157" Type="http://schemas.openxmlformats.org/officeDocument/2006/relationships/tags" Target="../tags/tag360.xml"/><Relationship Id="rId156" Type="http://schemas.openxmlformats.org/officeDocument/2006/relationships/tags" Target="../tags/tag359.xml"/><Relationship Id="rId155" Type="http://schemas.openxmlformats.org/officeDocument/2006/relationships/tags" Target="../tags/tag358.xml"/><Relationship Id="rId154" Type="http://schemas.openxmlformats.org/officeDocument/2006/relationships/tags" Target="../tags/tag357.xml"/><Relationship Id="rId153" Type="http://schemas.openxmlformats.org/officeDocument/2006/relationships/tags" Target="../tags/tag356.xml"/><Relationship Id="rId152" Type="http://schemas.openxmlformats.org/officeDocument/2006/relationships/tags" Target="../tags/tag355.xml"/><Relationship Id="rId151" Type="http://schemas.openxmlformats.org/officeDocument/2006/relationships/tags" Target="../tags/tag354.xml"/><Relationship Id="rId150" Type="http://schemas.openxmlformats.org/officeDocument/2006/relationships/tags" Target="../tags/tag353.xml"/><Relationship Id="rId15" Type="http://schemas.openxmlformats.org/officeDocument/2006/relationships/tags" Target="../tags/tag218.xml"/><Relationship Id="rId149" Type="http://schemas.openxmlformats.org/officeDocument/2006/relationships/tags" Target="../tags/tag352.xml"/><Relationship Id="rId148" Type="http://schemas.openxmlformats.org/officeDocument/2006/relationships/tags" Target="../tags/tag351.xml"/><Relationship Id="rId147" Type="http://schemas.openxmlformats.org/officeDocument/2006/relationships/tags" Target="../tags/tag350.xml"/><Relationship Id="rId146" Type="http://schemas.openxmlformats.org/officeDocument/2006/relationships/tags" Target="../tags/tag349.xml"/><Relationship Id="rId145" Type="http://schemas.openxmlformats.org/officeDocument/2006/relationships/tags" Target="../tags/tag348.xml"/><Relationship Id="rId144" Type="http://schemas.openxmlformats.org/officeDocument/2006/relationships/tags" Target="../tags/tag347.xml"/><Relationship Id="rId143" Type="http://schemas.openxmlformats.org/officeDocument/2006/relationships/tags" Target="../tags/tag346.xml"/><Relationship Id="rId142" Type="http://schemas.openxmlformats.org/officeDocument/2006/relationships/tags" Target="../tags/tag345.xml"/><Relationship Id="rId141" Type="http://schemas.openxmlformats.org/officeDocument/2006/relationships/tags" Target="../tags/tag344.xml"/><Relationship Id="rId140" Type="http://schemas.openxmlformats.org/officeDocument/2006/relationships/tags" Target="../tags/tag343.xml"/><Relationship Id="rId14" Type="http://schemas.openxmlformats.org/officeDocument/2006/relationships/tags" Target="../tags/tag217.xml"/><Relationship Id="rId139" Type="http://schemas.openxmlformats.org/officeDocument/2006/relationships/tags" Target="../tags/tag342.xml"/><Relationship Id="rId138" Type="http://schemas.openxmlformats.org/officeDocument/2006/relationships/tags" Target="../tags/tag341.xml"/><Relationship Id="rId137" Type="http://schemas.openxmlformats.org/officeDocument/2006/relationships/tags" Target="../tags/tag340.xml"/><Relationship Id="rId136" Type="http://schemas.openxmlformats.org/officeDocument/2006/relationships/tags" Target="../tags/tag339.xml"/><Relationship Id="rId135" Type="http://schemas.openxmlformats.org/officeDocument/2006/relationships/tags" Target="../tags/tag338.xml"/><Relationship Id="rId134" Type="http://schemas.openxmlformats.org/officeDocument/2006/relationships/tags" Target="../tags/tag337.xml"/><Relationship Id="rId133" Type="http://schemas.openxmlformats.org/officeDocument/2006/relationships/tags" Target="../tags/tag336.xml"/><Relationship Id="rId132" Type="http://schemas.openxmlformats.org/officeDocument/2006/relationships/tags" Target="../tags/tag335.xml"/><Relationship Id="rId131" Type="http://schemas.openxmlformats.org/officeDocument/2006/relationships/tags" Target="../tags/tag334.xml"/><Relationship Id="rId130" Type="http://schemas.openxmlformats.org/officeDocument/2006/relationships/tags" Target="../tags/tag333.xml"/><Relationship Id="rId13" Type="http://schemas.openxmlformats.org/officeDocument/2006/relationships/tags" Target="../tags/tag216.xml"/><Relationship Id="rId129" Type="http://schemas.openxmlformats.org/officeDocument/2006/relationships/tags" Target="../tags/tag332.xml"/><Relationship Id="rId128" Type="http://schemas.openxmlformats.org/officeDocument/2006/relationships/tags" Target="../tags/tag331.xml"/><Relationship Id="rId127" Type="http://schemas.openxmlformats.org/officeDocument/2006/relationships/tags" Target="../tags/tag330.xml"/><Relationship Id="rId126" Type="http://schemas.openxmlformats.org/officeDocument/2006/relationships/tags" Target="../tags/tag329.xml"/><Relationship Id="rId125" Type="http://schemas.openxmlformats.org/officeDocument/2006/relationships/tags" Target="../tags/tag328.xml"/><Relationship Id="rId124" Type="http://schemas.openxmlformats.org/officeDocument/2006/relationships/tags" Target="../tags/tag327.xml"/><Relationship Id="rId123" Type="http://schemas.openxmlformats.org/officeDocument/2006/relationships/tags" Target="../tags/tag326.xml"/><Relationship Id="rId122" Type="http://schemas.openxmlformats.org/officeDocument/2006/relationships/tags" Target="../tags/tag325.xml"/><Relationship Id="rId121" Type="http://schemas.openxmlformats.org/officeDocument/2006/relationships/tags" Target="../tags/tag324.xml"/><Relationship Id="rId120" Type="http://schemas.openxmlformats.org/officeDocument/2006/relationships/tags" Target="../tags/tag323.xml"/><Relationship Id="rId12" Type="http://schemas.openxmlformats.org/officeDocument/2006/relationships/tags" Target="../tags/tag215.xml"/><Relationship Id="rId119" Type="http://schemas.openxmlformats.org/officeDocument/2006/relationships/tags" Target="../tags/tag322.xml"/><Relationship Id="rId118" Type="http://schemas.openxmlformats.org/officeDocument/2006/relationships/tags" Target="../tags/tag321.xml"/><Relationship Id="rId117" Type="http://schemas.openxmlformats.org/officeDocument/2006/relationships/tags" Target="../tags/tag320.xml"/><Relationship Id="rId116" Type="http://schemas.openxmlformats.org/officeDocument/2006/relationships/tags" Target="../tags/tag319.xml"/><Relationship Id="rId115" Type="http://schemas.openxmlformats.org/officeDocument/2006/relationships/tags" Target="../tags/tag318.xml"/><Relationship Id="rId114" Type="http://schemas.openxmlformats.org/officeDocument/2006/relationships/tags" Target="../tags/tag317.xml"/><Relationship Id="rId113" Type="http://schemas.openxmlformats.org/officeDocument/2006/relationships/tags" Target="../tags/tag316.xml"/><Relationship Id="rId112" Type="http://schemas.openxmlformats.org/officeDocument/2006/relationships/tags" Target="../tags/tag315.xml"/><Relationship Id="rId111" Type="http://schemas.openxmlformats.org/officeDocument/2006/relationships/tags" Target="../tags/tag314.xml"/><Relationship Id="rId110" Type="http://schemas.openxmlformats.org/officeDocument/2006/relationships/tags" Target="../tags/tag313.xml"/><Relationship Id="rId11" Type="http://schemas.openxmlformats.org/officeDocument/2006/relationships/tags" Target="../tags/tag214.xml"/><Relationship Id="rId109" Type="http://schemas.openxmlformats.org/officeDocument/2006/relationships/tags" Target="../tags/tag312.xml"/><Relationship Id="rId108" Type="http://schemas.openxmlformats.org/officeDocument/2006/relationships/tags" Target="../tags/tag311.xml"/><Relationship Id="rId107" Type="http://schemas.openxmlformats.org/officeDocument/2006/relationships/tags" Target="../tags/tag310.xml"/><Relationship Id="rId106" Type="http://schemas.openxmlformats.org/officeDocument/2006/relationships/tags" Target="../tags/tag309.xml"/><Relationship Id="rId105" Type="http://schemas.openxmlformats.org/officeDocument/2006/relationships/tags" Target="../tags/tag308.xml"/><Relationship Id="rId104" Type="http://schemas.openxmlformats.org/officeDocument/2006/relationships/tags" Target="../tags/tag307.xml"/><Relationship Id="rId103" Type="http://schemas.openxmlformats.org/officeDocument/2006/relationships/tags" Target="../tags/tag306.xml"/><Relationship Id="rId102" Type="http://schemas.openxmlformats.org/officeDocument/2006/relationships/tags" Target="../tags/tag305.xml"/><Relationship Id="rId101" Type="http://schemas.openxmlformats.org/officeDocument/2006/relationships/tags" Target="../tags/tag304.xml"/><Relationship Id="rId100" Type="http://schemas.openxmlformats.org/officeDocument/2006/relationships/tags" Target="../tags/tag303.xml"/><Relationship Id="rId10" Type="http://schemas.openxmlformats.org/officeDocument/2006/relationships/tags" Target="../tags/tag213.xml"/><Relationship Id="rId1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5.png"/><Relationship Id="rId7" Type="http://schemas.openxmlformats.org/officeDocument/2006/relationships/image" Target="../media/image6.png"/><Relationship Id="rId6" Type="http://schemas.openxmlformats.org/officeDocument/2006/relationships/tags" Target="../tags/tag400.xml"/><Relationship Id="rId5" Type="http://schemas.openxmlformats.org/officeDocument/2006/relationships/image" Target="../media/image4.png"/><Relationship Id="rId4" Type="http://schemas.openxmlformats.org/officeDocument/2006/relationships/tags" Target="../tags/tag399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9" name="直接连接符 228"/>
          <p:cNvCxnSpPr/>
          <p:nvPr/>
        </p:nvCxnSpPr>
        <p:spPr>
          <a:xfrm>
            <a:off x="1524000" y="727166"/>
            <a:ext cx="10668000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直接连接符 213"/>
          <p:cNvCxnSpPr/>
          <p:nvPr/>
        </p:nvCxnSpPr>
        <p:spPr>
          <a:xfrm>
            <a:off x="888274" y="6126480"/>
            <a:ext cx="10946674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rcRect l="33937" t="50000"/>
          <a:stretch>
            <a:fillRect/>
          </a:stretch>
        </p:blipFill>
        <p:spPr>
          <a:xfrm>
            <a:off x="1" y="0"/>
            <a:ext cx="1800319" cy="1362574"/>
          </a:xfrm>
          <a:custGeom>
            <a:avLst/>
            <a:gdLst>
              <a:gd name="connsiteX0" fmla="*/ 0 w 1800319"/>
              <a:gd name="connsiteY0" fmla="*/ 0 h 1362574"/>
              <a:gd name="connsiteX1" fmla="*/ 1800319 w 1800319"/>
              <a:gd name="connsiteY1" fmla="*/ 0 h 1362574"/>
              <a:gd name="connsiteX2" fmla="*/ 1800319 w 1800319"/>
              <a:gd name="connsiteY2" fmla="*/ 1362574 h 1362574"/>
              <a:gd name="connsiteX3" fmla="*/ 0 w 1800319"/>
              <a:gd name="connsiteY3" fmla="*/ 1362574 h 136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0319" h="1362574">
                <a:moveTo>
                  <a:pt x="0" y="0"/>
                </a:moveTo>
                <a:lnTo>
                  <a:pt x="1800319" y="0"/>
                </a:lnTo>
                <a:lnTo>
                  <a:pt x="1800319" y="1362574"/>
                </a:lnTo>
                <a:lnTo>
                  <a:pt x="0" y="1362574"/>
                </a:lnTo>
                <a:close/>
              </a:path>
            </a:pathLst>
          </a:cu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rcRect r="7726"/>
          <a:stretch>
            <a:fillRect/>
          </a:stretch>
        </p:blipFill>
        <p:spPr>
          <a:xfrm>
            <a:off x="749687" y="226317"/>
            <a:ext cx="11442313" cy="5688061"/>
          </a:xfrm>
          <a:custGeom>
            <a:avLst/>
            <a:gdLst>
              <a:gd name="connsiteX0" fmla="*/ 0 w 11442313"/>
              <a:gd name="connsiteY0" fmla="*/ 0 h 5688061"/>
              <a:gd name="connsiteX1" fmla="*/ 11442313 w 11442313"/>
              <a:gd name="connsiteY1" fmla="*/ 0 h 5688061"/>
              <a:gd name="connsiteX2" fmla="*/ 11442313 w 11442313"/>
              <a:gd name="connsiteY2" fmla="*/ 5688061 h 5688061"/>
              <a:gd name="connsiteX3" fmla="*/ 0 w 11442313"/>
              <a:gd name="connsiteY3" fmla="*/ 5688061 h 568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42313" h="5688061">
                <a:moveTo>
                  <a:pt x="0" y="0"/>
                </a:moveTo>
                <a:lnTo>
                  <a:pt x="11442313" y="0"/>
                </a:lnTo>
                <a:lnTo>
                  <a:pt x="11442313" y="5688061"/>
                </a:lnTo>
                <a:lnTo>
                  <a:pt x="0" y="5688061"/>
                </a:lnTo>
                <a:close/>
              </a:path>
            </a:pathLst>
          </a:cu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3"/>
          <a:srcRect r="1398"/>
          <a:stretch>
            <a:fillRect/>
          </a:stretch>
        </p:blipFill>
        <p:spPr>
          <a:xfrm>
            <a:off x="1221346" y="219735"/>
            <a:ext cx="10970654" cy="5688061"/>
          </a:xfrm>
          <a:custGeom>
            <a:avLst/>
            <a:gdLst>
              <a:gd name="connsiteX0" fmla="*/ 0 w 10970654"/>
              <a:gd name="connsiteY0" fmla="*/ 0 h 5688061"/>
              <a:gd name="connsiteX1" fmla="*/ 10970654 w 10970654"/>
              <a:gd name="connsiteY1" fmla="*/ 0 h 5688061"/>
              <a:gd name="connsiteX2" fmla="*/ 10970654 w 10970654"/>
              <a:gd name="connsiteY2" fmla="*/ 5688061 h 5688061"/>
              <a:gd name="connsiteX3" fmla="*/ 0 w 10970654"/>
              <a:gd name="connsiteY3" fmla="*/ 5688061 h 568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970654" h="5688061">
                <a:moveTo>
                  <a:pt x="0" y="0"/>
                </a:moveTo>
                <a:lnTo>
                  <a:pt x="10970654" y="0"/>
                </a:lnTo>
                <a:lnTo>
                  <a:pt x="10970654" y="5688061"/>
                </a:lnTo>
                <a:lnTo>
                  <a:pt x="0" y="5688061"/>
                </a:lnTo>
                <a:close/>
              </a:path>
            </a:pathLst>
          </a:custGeom>
        </p:spPr>
      </p:pic>
      <p:sp>
        <p:nvSpPr>
          <p:cNvPr id="23" name="矩形 22"/>
          <p:cNvSpPr/>
          <p:nvPr/>
        </p:nvSpPr>
        <p:spPr>
          <a:xfrm>
            <a:off x="805815" y="2185035"/>
            <a:ext cx="10636885" cy="3121025"/>
          </a:xfrm>
          <a:prstGeom prst="rect">
            <a:avLst/>
          </a:prstGeom>
          <a:solidFill>
            <a:srgbClr val="FDF6DA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805815" y="2200275"/>
            <a:ext cx="6962140" cy="1098550"/>
          </a:xfrm>
          <a:prstGeom prst="rect">
            <a:avLst/>
          </a:prstGeom>
          <a:solidFill>
            <a:srgbClr val="FDF6DA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0615448" y="2185336"/>
            <a:ext cx="830318" cy="2254468"/>
          </a:xfrm>
          <a:prstGeom prst="rect">
            <a:avLst/>
          </a:prstGeom>
          <a:solidFill>
            <a:schemeClr val="bg2">
              <a:lumMod val="10000"/>
            </a:schemeClr>
          </a:solidFill>
          <a:ln w="19050">
            <a:solidFill>
              <a:schemeClr val="bg2">
                <a:lumMod val="2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1143000" y="2209165"/>
            <a:ext cx="6563995" cy="1081405"/>
          </a:xfrm>
          <a:prstGeom prst="rect">
            <a:avLst/>
          </a:prstGeom>
          <a:noFill/>
        </p:spPr>
        <p:txBody>
          <a:bodyPr vert="horz" wrap="square">
            <a:noAutofit/>
          </a:bodyPr>
          <a:lstStyle>
            <a:defPPr>
              <a:defRPr lang="zh-CN"/>
            </a:defPPr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algn="r"/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Здоровый</a:t>
            </a:r>
            <a:r>
              <a:rPr lang="en-US" altLang="ru-RU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человек</a:t>
            </a:r>
            <a:r>
              <a:rPr lang="en-US" altLang="ru-RU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и</a:t>
            </a:r>
            <a:r>
              <a:rPr lang="en-US" altLang="ru-RU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endParaRPr lang="en-US" altLang="ru-RU" dirty="0">
              <a:solidFill>
                <a:schemeClr val="bg2">
                  <a:lumMod val="10000"/>
                </a:schemeClr>
              </a:solidFill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  <a:p>
            <a:pPr algn="r"/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его</a:t>
            </a:r>
            <a:r>
              <a:rPr lang="en-US" altLang="ru-RU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r>
              <a:rPr lang="en-US" altLang="en-US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окружение</a:t>
            </a:r>
            <a:endParaRPr lang="en-US" altLang="en-US" dirty="0">
              <a:solidFill>
                <a:schemeClr val="bg2">
                  <a:lumMod val="10000"/>
                </a:schemeClr>
              </a:solidFill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</p:txBody>
      </p:sp>
      <p:pic>
        <p:nvPicPr>
          <p:cNvPr id="40" name="图片 39"/>
          <p:cNvPicPr>
            <a:picLocks noChangeAspect="1"/>
          </p:cNvPicPr>
          <p:nvPr/>
        </p:nvPicPr>
        <p:blipFill>
          <a:blip r:embed="rId4"/>
          <a:srcRect r="23773" b="45974"/>
          <a:stretch>
            <a:fillRect/>
          </a:stretch>
        </p:blipFill>
        <p:spPr>
          <a:xfrm>
            <a:off x="10007828" y="5306654"/>
            <a:ext cx="2184173" cy="1551346"/>
          </a:xfrm>
          <a:custGeom>
            <a:avLst/>
            <a:gdLst>
              <a:gd name="connsiteX0" fmla="*/ 0 w 2184173"/>
              <a:gd name="connsiteY0" fmla="*/ 0 h 1551346"/>
              <a:gd name="connsiteX1" fmla="*/ 2184173 w 2184173"/>
              <a:gd name="connsiteY1" fmla="*/ 0 h 1551346"/>
              <a:gd name="connsiteX2" fmla="*/ 2184173 w 2184173"/>
              <a:gd name="connsiteY2" fmla="*/ 1551346 h 1551346"/>
              <a:gd name="connsiteX3" fmla="*/ 0 w 2184173"/>
              <a:gd name="connsiteY3" fmla="*/ 1551346 h 1551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4173" h="1551346">
                <a:moveTo>
                  <a:pt x="0" y="0"/>
                </a:moveTo>
                <a:lnTo>
                  <a:pt x="2184173" y="0"/>
                </a:lnTo>
                <a:lnTo>
                  <a:pt x="2184173" y="1551346"/>
                </a:lnTo>
                <a:lnTo>
                  <a:pt x="0" y="1551346"/>
                </a:lnTo>
                <a:close/>
              </a:path>
            </a:pathLst>
          </a:custGeom>
        </p:spPr>
      </p:pic>
      <p:grpSp>
        <p:nvGrpSpPr>
          <p:cNvPr id="69" name="图形 67"/>
          <p:cNvGrpSpPr/>
          <p:nvPr/>
        </p:nvGrpSpPr>
        <p:grpSpPr>
          <a:xfrm>
            <a:off x="8252813" y="1600484"/>
            <a:ext cx="3204259" cy="3719981"/>
            <a:chOff x="8987127" y="1437956"/>
            <a:chExt cx="3200637" cy="3715777"/>
          </a:xfrm>
        </p:grpSpPr>
        <p:grpSp>
          <p:nvGrpSpPr>
            <p:cNvPr id="70" name="图形 67"/>
            <p:cNvGrpSpPr/>
            <p:nvPr/>
          </p:nvGrpSpPr>
          <p:grpSpPr>
            <a:xfrm>
              <a:off x="8987127" y="1437956"/>
              <a:ext cx="3200637" cy="3715777"/>
              <a:chOff x="8987127" y="1437956"/>
              <a:chExt cx="3200637" cy="3715777"/>
            </a:xfrm>
          </p:grpSpPr>
          <p:sp>
            <p:nvSpPr>
              <p:cNvPr id="71" name="任意多边形: 形状 70"/>
              <p:cNvSpPr/>
              <p:nvPr/>
            </p:nvSpPr>
            <p:spPr>
              <a:xfrm>
                <a:off x="9996068" y="4235853"/>
                <a:ext cx="1495607" cy="908047"/>
              </a:xfrm>
              <a:custGeom>
                <a:avLst/>
                <a:gdLst>
                  <a:gd name="connsiteX0" fmla="*/ 1359104 w 1495607"/>
                  <a:gd name="connsiteY0" fmla="*/ 172114 h 908047"/>
                  <a:gd name="connsiteX1" fmla="*/ 1495608 w 1495607"/>
                  <a:gd name="connsiteY1" fmla="*/ 896178 h 908047"/>
                  <a:gd name="connsiteX2" fmla="*/ 17805 w 1495607"/>
                  <a:gd name="connsiteY2" fmla="*/ 908048 h 908047"/>
                  <a:gd name="connsiteX3" fmla="*/ 0 w 1495607"/>
                  <a:gd name="connsiteY3" fmla="*/ 0 h 9080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95607" h="908047">
                    <a:moveTo>
                      <a:pt x="1359104" y="172114"/>
                    </a:moveTo>
                    <a:lnTo>
                      <a:pt x="1495608" y="896178"/>
                    </a:lnTo>
                    <a:lnTo>
                      <a:pt x="17805" y="9080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72" name="任意多边形: 形状 71"/>
              <p:cNvSpPr/>
              <p:nvPr/>
            </p:nvSpPr>
            <p:spPr>
              <a:xfrm>
                <a:off x="9004818" y="2262506"/>
                <a:ext cx="528323" cy="180992"/>
              </a:xfrm>
              <a:custGeom>
                <a:avLst/>
                <a:gdLst>
                  <a:gd name="connsiteX0" fmla="*/ 528324 w 528323"/>
                  <a:gd name="connsiteY0" fmla="*/ 8879 h 180992"/>
                  <a:gd name="connsiteX1" fmla="*/ 113 w 528323"/>
                  <a:gd name="connsiteY1" fmla="*/ 86033 h 180992"/>
                  <a:gd name="connsiteX2" fmla="*/ 207836 w 528323"/>
                  <a:gd name="connsiteY2" fmla="*/ 180992 h 180992"/>
                  <a:gd name="connsiteX3" fmla="*/ 528324 w 528323"/>
                  <a:gd name="connsiteY3" fmla="*/ 8879 h 1809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8323" h="180992">
                    <a:moveTo>
                      <a:pt x="528324" y="8879"/>
                    </a:moveTo>
                    <a:cubicBezTo>
                      <a:pt x="528324" y="8879"/>
                      <a:pt x="166292" y="-38601"/>
                      <a:pt x="113" y="86033"/>
                    </a:cubicBezTo>
                    <a:cubicBezTo>
                      <a:pt x="113" y="86033"/>
                      <a:pt x="-11757" y="175057"/>
                      <a:pt x="207836" y="180992"/>
                    </a:cubicBezTo>
                    <a:cubicBezTo>
                      <a:pt x="433364" y="180992"/>
                      <a:pt x="528324" y="56358"/>
                      <a:pt x="528324" y="8879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73" name="任意多边形: 形状 72"/>
              <p:cNvSpPr/>
              <p:nvPr/>
            </p:nvSpPr>
            <p:spPr>
              <a:xfrm>
                <a:off x="11598343" y="3719513"/>
                <a:ext cx="320648" cy="516340"/>
              </a:xfrm>
              <a:custGeom>
                <a:avLst/>
                <a:gdLst>
                  <a:gd name="connsiteX0" fmla="*/ 161 w 320648"/>
                  <a:gd name="connsiteY0" fmla="*/ 0 h 516340"/>
                  <a:gd name="connsiteX1" fmla="*/ 320649 w 320648"/>
                  <a:gd name="connsiteY1" fmla="*/ 516341 h 516340"/>
                  <a:gd name="connsiteX2" fmla="*/ 161 w 320648"/>
                  <a:gd name="connsiteY2" fmla="*/ 0 h 516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48" h="516340">
                    <a:moveTo>
                      <a:pt x="161" y="0"/>
                    </a:moveTo>
                    <a:cubicBezTo>
                      <a:pt x="161" y="0"/>
                      <a:pt x="-17643" y="391707"/>
                      <a:pt x="320649" y="516341"/>
                    </a:cubicBezTo>
                    <a:cubicBezTo>
                      <a:pt x="314714" y="516341"/>
                      <a:pt x="308779" y="130569"/>
                      <a:pt x="161" y="0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74" name="任意多边形: 形状 73"/>
              <p:cNvSpPr/>
              <p:nvPr/>
            </p:nvSpPr>
            <p:spPr>
              <a:xfrm>
                <a:off x="10257206" y="1437956"/>
                <a:ext cx="1291461" cy="1404674"/>
              </a:xfrm>
              <a:custGeom>
                <a:avLst/>
                <a:gdLst>
                  <a:gd name="connsiteX0" fmla="*/ 0 w 1291461"/>
                  <a:gd name="connsiteY0" fmla="*/ 204324 h 1404674"/>
                  <a:gd name="connsiteX1" fmla="*/ 154309 w 1291461"/>
                  <a:gd name="connsiteY1" fmla="*/ 44081 h 1404674"/>
                  <a:gd name="connsiteX2" fmla="*/ 367967 w 1291461"/>
                  <a:gd name="connsiteY2" fmla="*/ 97495 h 1404674"/>
                  <a:gd name="connsiteX3" fmla="*/ 860568 w 1291461"/>
                  <a:gd name="connsiteY3" fmla="*/ 55951 h 1404674"/>
                  <a:gd name="connsiteX4" fmla="*/ 1062356 w 1291461"/>
                  <a:gd name="connsiteY4" fmla="*/ 495137 h 1404674"/>
                  <a:gd name="connsiteX5" fmla="*/ 1014877 w 1291461"/>
                  <a:gd name="connsiteY5" fmla="*/ 536682 h 1404674"/>
                  <a:gd name="connsiteX6" fmla="*/ 1169185 w 1291461"/>
                  <a:gd name="connsiteY6" fmla="*/ 625706 h 1404674"/>
                  <a:gd name="connsiteX7" fmla="*/ 1240405 w 1291461"/>
                  <a:gd name="connsiteY7" fmla="*/ 1165786 h 1404674"/>
                  <a:gd name="connsiteX8" fmla="*/ 753739 w 1291461"/>
                  <a:gd name="connsiteY8" fmla="*/ 1397249 h 1404674"/>
                  <a:gd name="connsiteX9" fmla="*/ 451056 w 1291461"/>
                  <a:gd name="connsiteY9" fmla="*/ 1189526 h 1404674"/>
                  <a:gd name="connsiteX10" fmla="*/ 415447 w 1291461"/>
                  <a:gd name="connsiteY10" fmla="*/ 1130177 h 1404674"/>
                  <a:gd name="connsiteX11" fmla="*/ 409512 w 1291461"/>
                  <a:gd name="connsiteY11" fmla="*/ 1041152 h 1404674"/>
                  <a:gd name="connsiteX12" fmla="*/ 332357 w 1291461"/>
                  <a:gd name="connsiteY12" fmla="*/ 774080 h 1404674"/>
                  <a:gd name="connsiteX13" fmla="*/ 0 w 1291461"/>
                  <a:gd name="connsiteY13" fmla="*/ 204324 h 1404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91461" h="1404674">
                    <a:moveTo>
                      <a:pt x="0" y="204324"/>
                    </a:moveTo>
                    <a:cubicBezTo>
                      <a:pt x="17805" y="127170"/>
                      <a:pt x="77154" y="67820"/>
                      <a:pt x="154309" y="44081"/>
                    </a:cubicBezTo>
                    <a:cubicBezTo>
                      <a:pt x="225528" y="20341"/>
                      <a:pt x="314552" y="44081"/>
                      <a:pt x="367967" y="97495"/>
                    </a:cubicBezTo>
                    <a:cubicBezTo>
                      <a:pt x="492601" y="-21204"/>
                      <a:pt x="706259" y="-27139"/>
                      <a:pt x="860568" y="55951"/>
                    </a:cubicBezTo>
                    <a:cubicBezTo>
                      <a:pt x="1008942" y="139040"/>
                      <a:pt x="1097966" y="323023"/>
                      <a:pt x="1062356" y="495137"/>
                    </a:cubicBezTo>
                    <a:cubicBezTo>
                      <a:pt x="1056421" y="518877"/>
                      <a:pt x="1038616" y="554486"/>
                      <a:pt x="1014877" y="536682"/>
                    </a:cubicBezTo>
                    <a:cubicBezTo>
                      <a:pt x="1074226" y="542617"/>
                      <a:pt x="1127641" y="584161"/>
                      <a:pt x="1169185" y="625706"/>
                    </a:cubicBezTo>
                    <a:cubicBezTo>
                      <a:pt x="1299754" y="768145"/>
                      <a:pt x="1329429" y="993673"/>
                      <a:pt x="1240405" y="1165786"/>
                    </a:cubicBezTo>
                    <a:cubicBezTo>
                      <a:pt x="1151380" y="1337900"/>
                      <a:pt x="943657" y="1432859"/>
                      <a:pt x="753739" y="1397249"/>
                    </a:cubicBezTo>
                    <a:cubicBezTo>
                      <a:pt x="629105" y="1373510"/>
                      <a:pt x="534146" y="1284485"/>
                      <a:pt x="451056" y="1189526"/>
                    </a:cubicBezTo>
                    <a:cubicBezTo>
                      <a:pt x="433251" y="1171721"/>
                      <a:pt x="421381" y="1153916"/>
                      <a:pt x="415447" y="1130177"/>
                    </a:cubicBezTo>
                    <a:cubicBezTo>
                      <a:pt x="403577" y="1100502"/>
                      <a:pt x="409512" y="1070827"/>
                      <a:pt x="409512" y="1041152"/>
                    </a:cubicBezTo>
                    <a:cubicBezTo>
                      <a:pt x="409512" y="946193"/>
                      <a:pt x="367967" y="863104"/>
                      <a:pt x="332357" y="774080"/>
                    </a:cubicBezTo>
                    <a:cubicBezTo>
                      <a:pt x="237398" y="590096"/>
                      <a:pt x="136504" y="364568"/>
                      <a:pt x="0" y="204324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75" name="任意多边形: 形状 74"/>
              <p:cNvSpPr/>
              <p:nvPr/>
            </p:nvSpPr>
            <p:spPr>
              <a:xfrm>
                <a:off x="10188023" y="1617611"/>
                <a:ext cx="449019" cy="903042"/>
              </a:xfrm>
              <a:custGeom>
                <a:avLst/>
                <a:gdLst>
                  <a:gd name="connsiteX0" fmla="*/ 336256 w 449019"/>
                  <a:gd name="connsiteY0" fmla="*/ 368896 h 903042"/>
                  <a:gd name="connsiteX1" fmla="*/ 419345 w 449019"/>
                  <a:gd name="connsiteY1" fmla="*/ 362962 h 903042"/>
                  <a:gd name="connsiteX2" fmla="*/ 431215 w 449019"/>
                  <a:gd name="connsiteY2" fmla="*/ 339222 h 903042"/>
                  <a:gd name="connsiteX3" fmla="*/ 443085 w 449019"/>
                  <a:gd name="connsiteY3" fmla="*/ 279872 h 903042"/>
                  <a:gd name="connsiteX4" fmla="*/ 431215 w 449019"/>
                  <a:gd name="connsiteY4" fmla="*/ 244262 h 903042"/>
                  <a:gd name="connsiteX5" fmla="*/ 389670 w 449019"/>
                  <a:gd name="connsiteY5" fmla="*/ 208653 h 903042"/>
                  <a:gd name="connsiteX6" fmla="*/ 336256 w 449019"/>
                  <a:gd name="connsiteY6" fmla="*/ 214588 h 903042"/>
                  <a:gd name="connsiteX7" fmla="*/ 330321 w 449019"/>
                  <a:gd name="connsiteY7" fmla="*/ 226458 h 903042"/>
                  <a:gd name="connsiteX8" fmla="*/ 282841 w 449019"/>
                  <a:gd name="connsiteY8" fmla="*/ 84019 h 903042"/>
                  <a:gd name="connsiteX9" fmla="*/ 247231 w 449019"/>
                  <a:gd name="connsiteY9" fmla="*/ 36539 h 903042"/>
                  <a:gd name="connsiteX10" fmla="*/ 164142 w 449019"/>
                  <a:gd name="connsiteY10" fmla="*/ 930 h 903042"/>
                  <a:gd name="connsiteX11" fmla="*/ 86988 w 449019"/>
                  <a:gd name="connsiteY11" fmla="*/ 24669 h 903042"/>
                  <a:gd name="connsiteX12" fmla="*/ 33573 w 449019"/>
                  <a:gd name="connsiteY12" fmla="*/ 119629 h 903042"/>
                  <a:gd name="connsiteX13" fmla="*/ 21703 w 449019"/>
                  <a:gd name="connsiteY13" fmla="*/ 161173 h 903042"/>
                  <a:gd name="connsiteX14" fmla="*/ 3898 w 449019"/>
                  <a:gd name="connsiteY14" fmla="*/ 303612 h 903042"/>
                  <a:gd name="connsiteX15" fmla="*/ 9833 w 449019"/>
                  <a:gd name="connsiteY15" fmla="*/ 469791 h 903042"/>
                  <a:gd name="connsiteX16" fmla="*/ 21703 w 449019"/>
                  <a:gd name="connsiteY16" fmla="*/ 499465 h 903042"/>
                  <a:gd name="connsiteX17" fmla="*/ 69183 w 449019"/>
                  <a:gd name="connsiteY17" fmla="*/ 517270 h 903042"/>
                  <a:gd name="connsiteX18" fmla="*/ 211622 w 449019"/>
                  <a:gd name="connsiteY18" fmla="*/ 511335 h 903042"/>
                  <a:gd name="connsiteX19" fmla="*/ 217557 w 449019"/>
                  <a:gd name="connsiteY19" fmla="*/ 505400 h 903042"/>
                  <a:gd name="connsiteX20" fmla="*/ 187882 w 449019"/>
                  <a:gd name="connsiteY20" fmla="*/ 517270 h 903042"/>
                  <a:gd name="connsiteX21" fmla="*/ 193817 w 449019"/>
                  <a:gd name="connsiteY21" fmla="*/ 612229 h 903042"/>
                  <a:gd name="connsiteX22" fmla="*/ 193817 w 449019"/>
                  <a:gd name="connsiteY22" fmla="*/ 724994 h 903042"/>
                  <a:gd name="connsiteX23" fmla="*/ 199752 w 449019"/>
                  <a:gd name="connsiteY23" fmla="*/ 784343 h 903042"/>
                  <a:gd name="connsiteX24" fmla="*/ 247231 w 449019"/>
                  <a:gd name="connsiteY24" fmla="*/ 867432 h 903042"/>
                  <a:gd name="connsiteX25" fmla="*/ 282841 w 449019"/>
                  <a:gd name="connsiteY25" fmla="*/ 897107 h 903042"/>
                  <a:gd name="connsiteX26" fmla="*/ 330321 w 449019"/>
                  <a:gd name="connsiteY26" fmla="*/ 903042 h 903042"/>
                  <a:gd name="connsiteX27" fmla="*/ 413410 w 449019"/>
                  <a:gd name="connsiteY27" fmla="*/ 855562 h 903042"/>
                  <a:gd name="connsiteX28" fmla="*/ 449020 w 449019"/>
                  <a:gd name="connsiteY28" fmla="*/ 766538 h 903042"/>
                  <a:gd name="connsiteX29" fmla="*/ 449020 w 449019"/>
                  <a:gd name="connsiteY29" fmla="*/ 742798 h 903042"/>
                  <a:gd name="connsiteX30" fmla="*/ 443085 w 449019"/>
                  <a:gd name="connsiteY30" fmla="*/ 719059 h 903042"/>
                  <a:gd name="connsiteX31" fmla="*/ 419345 w 449019"/>
                  <a:gd name="connsiteY31" fmla="*/ 647839 h 903042"/>
                  <a:gd name="connsiteX32" fmla="*/ 359995 w 449019"/>
                  <a:gd name="connsiteY32" fmla="*/ 463856 h 903042"/>
                  <a:gd name="connsiteX33" fmla="*/ 348126 w 449019"/>
                  <a:gd name="connsiteY33" fmla="*/ 422311 h 903042"/>
                  <a:gd name="connsiteX34" fmla="*/ 336256 w 449019"/>
                  <a:gd name="connsiteY34" fmla="*/ 368896 h 9030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449019" h="903042">
                    <a:moveTo>
                      <a:pt x="336256" y="368896"/>
                    </a:moveTo>
                    <a:cubicBezTo>
                      <a:pt x="359995" y="386701"/>
                      <a:pt x="395605" y="386701"/>
                      <a:pt x="419345" y="362962"/>
                    </a:cubicBezTo>
                    <a:cubicBezTo>
                      <a:pt x="425280" y="357027"/>
                      <a:pt x="431215" y="345157"/>
                      <a:pt x="431215" y="339222"/>
                    </a:cubicBezTo>
                    <a:cubicBezTo>
                      <a:pt x="437150" y="321417"/>
                      <a:pt x="443085" y="297677"/>
                      <a:pt x="443085" y="279872"/>
                    </a:cubicBezTo>
                    <a:cubicBezTo>
                      <a:pt x="443085" y="268002"/>
                      <a:pt x="437150" y="256132"/>
                      <a:pt x="431215" y="244262"/>
                    </a:cubicBezTo>
                    <a:cubicBezTo>
                      <a:pt x="419345" y="226458"/>
                      <a:pt x="407475" y="214588"/>
                      <a:pt x="389670" y="208653"/>
                    </a:cubicBezTo>
                    <a:cubicBezTo>
                      <a:pt x="371865" y="202718"/>
                      <a:pt x="354060" y="202718"/>
                      <a:pt x="336256" y="214588"/>
                    </a:cubicBezTo>
                    <a:cubicBezTo>
                      <a:pt x="336256" y="220523"/>
                      <a:pt x="330321" y="220523"/>
                      <a:pt x="330321" y="226458"/>
                    </a:cubicBezTo>
                    <a:cubicBezTo>
                      <a:pt x="324386" y="178978"/>
                      <a:pt x="306581" y="125563"/>
                      <a:pt x="282841" y="84019"/>
                    </a:cubicBezTo>
                    <a:cubicBezTo>
                      <a:pt x="270971" y="66214"/>
                      <a:pt x="259101" y="48409"/>
                      <a:pt x="247231" y="36539"/>
                    </a:cubicBezTo>
                    <a:cubicBezTo>
                      <a:pt x="223492" y="18734"/>
                      <a:pt x="187882" y="-5005"/>
                      <a:pt x="164142" y="930"/>
                    </a:cubicBezTo>
                    <a:cubicBezTo>
                      <a:pt x="134467" y="930"/>
                      <a:pt x="110728" y="12799"/>
                      <a:pt x="86988" y="24669"/>
                    </a:cubicBezTo>
                    <a:cubicBezTo>
                      <a:pt x="57313" y="42474"/>
                      <a:pt x="45443" y="89954"/>
                      <a:pt x="33573" y="119629"/>
                    </a:cubicBezTo>
                    <a:cubicBezTo>
                      <a:pt x="27638" y="131498"/>
                      <a:pt x="27638" y="149303"/>
                      <a:pt x="21703" y="161173"/>
                    </a:cubicBezTo>
                    <a:cubicBezTo>
                      <a:pt x="15768" y="208653"/>
                      <a:pt x="9833" y="256132"/>
                      <a:pt x="3898" y="303612"/>
                    </a:cubicBezTo>
                    <a:cubicBezTo>
                      <a:pt x="-2037" y="357027"/>
                      <a:pt x="-2037" y="416376"/>
                      <a:pt x="9833" y="469791"/>
                    </a:cubicBezTo>
                    <a:cubicBezTo>
                      <a:pt x="9833" y="481661"/>
                      <a:pt x="15768" y="493530"/>
                      <a:pt x="21703" y="499465"/>
                    </a:cubicBezTo>
                    <a:cubicBezTo>
                      <a:pt x="33573" y="511335"/>
                      <a:pt x="51378" y="517270"/>
                      <a:pt x="69183" y="517270"/>
                    </a:cubicBezTo>
                    <a:cubicBezTo>
                      <a:pt x="116662" y="517270"/>
                      <a:pt x="164142" y="517270"/>
                      <a:pt x="211622" y="511335"/>
                    </a:cubicBezTo>
                    <a:cubicBezTo>
                      <a:pt x="211622" y="511335"/>
                      <a:pt x="217557" y="511335"/>
                      <a:pt x="217557" y="505400"/>
                    </a:cubicBezTo>
                    <a:cubicBezTo>
                      <a:pt x="217557" y="505400"/>
                      <a:pt x="187882" y="511335"/>
                      <a:pt x="187882" y="517270"/>
                    </a:cubicBezTo>
                    <a:cubicBezTo>
                      <a:pt x="187882" y="546945"/>
                      <a:pt x="193817" y="582555"/>
                      <a:pt x="193817" y="612229"/>
                    </a:cubicBezTo>
                    <a:cubicBezTo>
                      <a:pt x="193817" y="653774"/>
                      <a:pt x="199752" y="683449"/>
                      <a:pt x="193817" y="724994"/>
                    </a:cubicBezTo>
                    <a:cubicBezTo>
                      <a:pt x="187882" y="748733"/>
                      <a:pt x="199752" y="760603"/>
                      <a:pt x="199752" y="784343"/>
                    </a:cubicBezTo>
                    <a:cubicBezTo>
                      <a:pt x="199752" y="808083"/>
                      <a:pt x="229427" y="849627"/>
                      <a:pt x="247231" y="867432"/>
                    </a:cubicBezTo>
                    <a:cubicBezTo>
                      <a:pt x="259101" y="879302"/>
                      <a:pt x="270971" y="891172"/>
                      <a:pt x="282841" y="897107"/>
                    </a:cubicBezTo>
                    <a:cubicBezTo>
                      <a:pt x="300646" y="903042"/>
                      <a:pt x="312516" y="903042"/>
                      <a:pt x="330321" y="903042"/>
                    </a:cubicBezTo>
                    <a:cubicBezTo>
                      <a:pt x="365930" y="903042"/>
                      <a:pt x="395605" y="885237"/>
                      <a:pt x="413410" y="855562"/>
                    </a:cubicBezTo>
                    <a:cubicBezTo>
                      <a:pt x="431215" y="825888"/>
                      <a:pt x="443085" y="796213"/>
                      <a:pt x="449020" y="766538"/>
                    </a:cubicBezTo>
                    <a:cubicBezTo>
                      <a:pt x="449020" y="760603"/>
                      <a:pt x="449020" y="748733"/>
                      <a:pt x="449020" y="742798"/>
                    </a:cubicBezTo>
                    <a:cubicBezTo>
                      <a:pt x="449020" y="736863"/>
                      <a:pt x="449020" y="730928"/>
                      <a:pt x="443085" y="719059"/>
                    </a:cubicBezTo>
                    <a:cubicBezTo>
                      <a:pt x="437150" y="695319"/>
                      <a:pt x="431215" y="671579"/>
                      <a:pt x="419345" y="647839"/>
                    </a:cubicBezTo>
                    <a:cubicBezTo>
                      <a:pt x="395605" y="588490"/>
                      <a:pt x="383735" y="523205"/>
                      <a:pt x="359995" y="463856"/>
                    </a:cubicBezTo>
                    <a:cubicBezTo>
                      <a:pt x="354060" y="451986"/>
                      <a:pt x="348126" y="434181"/>
                      <a:pt x="348126" y="422311"/>
                    </a:cubicBezTo>
                    <a:cubicBezTo>
                      <a:pt x="348126" y="398571"/>
                      <a:pt x="348126" y="380766"/>
                      <a:pt x="336256" y="368896"/>
                    </a:cubicBez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76" name="任意多边形: 形状 75"/>
              <p:cNvSpPr/>
              <p:nvPr/>
            </p:nvSpPr>
            <p:spPr>
              <a:xfrm>
                <a:off x="10180051" y="1612054"/>
                <a:ext cx="344227" cy="529420"/>
              </a:xfrm>
              <a:custGeom>
                <a:avLst/>
                <a:gdLst>
                  <a:gd name="connsiteX0" fmla="*/ 344227 w 344227"/>
                  <a:gd name="connsiteY0" fmla="*/ 237949 h 529420"/>
                  <a:gd name="connsiteX1" fmla="*/ 261138 w 344227"/>
                  <a:gd name="connsiteY1" fmla="*/ 42095 h 529420"/>
                  <a:gd name="connsiteX2" fmla="*/ 83089 w 344227"/>
                  <a:gd name="connsiteY2" fmla="*/ 30226 h 529420"/>
                  <a:gd name="connsiteX3" fmla="*/ 35610 w 344227"/>
                  <a:gd name="connsiteY3" fmla="*/ 125185 h 529420"/>
                  <a:gd name="connsiteX4" fmla="*/ 5935 w 344227"/>
                  <a:gd name="connsiteY4" fmla="*/ 267624 h 529420"/>
                  <a:gd name="connsiteX5" fmla="*/ 0 w 344227"/>
                  <a:gd name="connsiteY5" fmla="*/ 421932 h 529420"/>
                  <a:gd name="connsiteX6" fmla="*/ 23740 w 344227"/>
                  <a:gd name="connsiteY6" fmla="*/ 510957 h 529420"/>
                  <a:gd name="connsiteX7" fmla="*/ 148374 w 344227"/>
                  <a:gd name="connsiteY7" fmla="*/ 528761 h 529420"/>
                  <a:gd name="connsiteX8" fmla="*/ 290813 w 344227"/>
                  <a:gd name="connsiteY8" fmla="*/ 487217 h 529420"/>
                  <a:gd name="connsiteX9" fmla="*/ 284878 w 344227"/>
                  <a:gd name="connsiteY9" fmla="*/ 475347 h 529420"/>
                  <a:gd name="connsiteX10" fmla="*/ 136504 w 344227"/>
                  <a:gd name="connsiteY10" fmla="*/ 516891 h 529420"/>
                  <a:gd name="connsiteX11" fmla="*/ 11870 w 344227"/>
                  <a:gd name="connsiteY11" fmla="*/ 463477 h 529420"/>
                  <a:gd name="connsiteX12" fmla="*/ 11870 w 344227"/>
                  <a:gd name="connsiteY12" fmla="*/ 315103 h 529420"/>
                  <a:gd name="connsiteX13" fmla="*/ 35610 w 344227"/>
                  <a:gd name="connsiteY13" fmla="*/ 160794 h 529420"/>
                  <a:gd name="connsiteX14" fmla="*/ 83089 w 344227"/>
                  <a:gd name="connsiteY14" fmla="*/ 42095 h 529420"/>
                  <a:gd name="connsiteX15" fmla="*/ 219593 w 344227"/>
                  <a:gd name="connsiteY15" fmla="*/ 30226 h 529420"/>
                  <a:gd name="connsiteX16" fmla="*/ 326422 w 344227"/>
                  <a:gd name="connsiteY16" fmla="*/ 237949 h 529420"/>
                  <a:gd name="connsiteX17" fmla="*/ 344227 w 344227"/>
                  <a:gd name="connsiteY17" fmla="*/ 237949 h 529420"/>
                  <a:gd name="connsiteX18" fmla="*/ 344227 w 344227"/>
                  <a:gd name="connsiteY18" fmla="*/ 237949 h 529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344227" h="529420">
                    <a:moveTo>
                      <a:pt x="344227" y="237949"/>
                    </a:moveTo>
                    <a:cubicBezTo>
                      <a:pt x="338292" y="166729"/>
                      <a:pt x="308617" y="89575"/>
                      <a:pt x="261138" y="42095"/>
                    </a:cubicBezTo>
                    <a:cubicBezTo>
                      <a:pt x="213658" y="-5384"/>
                      <a:pt x="136504" y="-17254"/>
                      <a:pt x="83089" y="30226"/>
                    </a:cubicBezTo>
                    <a:cubicBezTo>
                      <a:pt x="53415" y="53965"/>
                      <a:pt x="41545" y="89575"/>
                      <a:pt x="35610" y="125185"/>
                    </a:cubicBezTo>
                    <a:cubicBezTo>
                      <a:pt x="23740" y="172664"/>
                      <a:pt x="11870" y="220144"/>
                      <a:pt x="5935" y="267624"/>
                    </a:cubicBezTo>
                    <a:cubicBezTo>
                      <a:pt x="0" y="321038"/>
                      <a:pt x="0" y="368518"/>
                      <a:pt x="0" y="421932"/>
                    </a:cubicBezTo>
                    <a:cubicBezTo>
                      <a:pt x="0" y="451607"/>
                      <a:pt x="0" y="493152"/>
                      <a:pt x="23740" y="510957"/>
                    </a:cubicBezTo>
                    <a:cubicBezTo>
                      <a:pt x="53415" y="534696"/>
                      <a:pt x="112764" y="528761"/>
                      <a:pt x="148374" y="528761"/>
                    </a:cubicBezTo>
                    <a:cubicBezTo>
                      <a:pt x="195853" y="522826"/>
                      <a:pt x="243333" y="510957"/>
                      <a:pt x="290813" y="487217"/>
                    </a:cubicBezTo>
                    <a:cubicBezTo>
                      <a:pt x="296748" y="481282"/>
                      <a:pt x="290813" y="475347"/>
                      <a:pt x="284878" y="475347"/>
                    </a:cubicBezTo>
                    <a:cubicBezTo>
                      <a:pt x="237398" y="499087"/>
                      <a:pt x="183983" y="510957"/>
                      <a:pt x="136504" y="516891"/>
                    </a:cubicBezTo>
                    <a:cubicBezTo>
                      <a:pt x="89024" y="522826"/>
                      <a:pt x="23740" y="522826"/>
                      <a:pt x="11870" y="463477"/>
                    </a:cubicBezTo>
                    <a:cubicBezTo>
                      <a:pt x="0" y="415997"/>
                      <a:pt x="5935" y="362583"/>
                      <a:pt x="11870" y="315103"/>
                    </a:cubicBezTo>
                    <a:cubicBezTo>
                      <a:pt x="17805" y="261689"/>
                      <a:pt x="23740" y="214209"/>
                      <a:pt x="35610" y="160794"/>
                    </a:cubicBezTo>
                    <a:cubicBezTo>
                      <a:pt x="47480" y="125185"/>
                      <a:pt x="53415" y="71770"/>
                      <a:pt x="83089" y="42095"/>
                    </a:cubicBezTo>
                    <a:cubicBezTo>
                      <a:pt x="118699" y="551"/>
                      <a:pt x="178049" y="6486"/>
                      <a:pt x="219593" y="30226"/>
                    </a:cubicBezTo>
                    <a:cubicBezTo>
                      <a:pt x="284878" y="71770"/>
                      <a:pt x="320487" y="166729"/>
                      <a:pt x="326422" y="237949"/>
                    </a:cubicBezTo>
                    <a:cubicBezTo>
                      <a:pt x="332357" y="243884"/>
                      <a:pt x="344227" y="243884"/>
                      <a:pt x="344227" y="237949"/>
                    </a:cubicBezTo>
                    <a:lnTo>
                      <a:pt x="344227" y="237949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77" name="任意多边形: 形状 76"/>
              <p:cNvSpPr/>
              <p:nvPr/>
            </p:nvSpPr>
            <p:spPr>
              <a:xfrm>
                <a:off x="10514875" y="1818260"/>
                <a:ext cx="134779" cy="183666"/>
              </a:xfrm>
              <a:custGeom>
                <a:avLst/>
                <a:gdLst>
                  <a:gd name="connsiteX0" fmla="*/ 9404 w 134779"/>
                  <a:gd name="connsiteY0" fmla="*/ 31743 h 183666"/>
                  <a:gd name="connsiteX1" fmla="*/ 80623 w 134779"/>
                  <a:gd name="connsiteY1" fmla="*/ 19873 h 183666"/>
                  <a:gd name="connsiteX2" fmla="*/ 116233 w 134779"/>
                  <a:gd name="connsiteY2" fmla="*/ 97027 h 183666"/>
                  <a:gd name="connsiteX3" fmla="*/ 86558 w 134779"/>
                  <a:gd name="connsiteY3" fmla="*/ 168247 h 183666"/>
                  <a:gd name="connsiteX4" fmla="*/ 21274 w 134779"/>
                  <a:gd name="connsiteY4" fmla="*/ 162312 h 183666"/>
                  <a:gd name="connsiteX5" fmla="*/ 15339 w 134779"/>
                  <a:gd name="connsiteY5" fmla="*/ 168247 h 183666"/>
                  <a:gd name="connsiteX6" fmla="*/ 80623 w 134779"/>
                  <a:gd name="connsiteY6" fmla="*/ 180117 h 183666"/>
                  <a:gd name="connsiteX7" fmla="*/ 128103 w 134779"/>
                  <a:gd name="connsiteY7" fmla="*/ 132637 h 183666"/>
                  <a:gd name="connsiteX8" fmla="*/ 74688 w 134779"/>
                  <a:gd name="connsiteY8" fmla="*/ 2068 h 183666"/>
                  <a:gd name="connsiteX9" fmla="*/ 9404 w 134779"/>
                  <a:gd name="connsiteY9" fmla="*/ 31743 h 183666"/>
                  <a:gd name="connsiteX10" fmla="*/ 9404 w 134779"/>
                  <a:gd name="connsiteY10" fmla="*/ 31743 h 183666"/>
                  <a:gd name="connsiteX11" fmla="*/ 9404 w 134779"/>
                  <a:gd name="connsiteY11" fmla="*/ 31743 h 183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4779" h="183666">
                    <a:moveTo>
                      <a:pt x="9404" y="31743"/>
                    </a:moveTo>
                    <a:cubicBezTo>
                      <a:pt x="21274" y="2068"/>
                      <a:pt x="56883" y="8003"/>
                      <a:pt x="80623" y="19873"/>
                    </a:cubicBezTo>
                    <a:cubicBezTo>
                      <a:pt x="104363" y="37678"/>
                      <a:pt x="116233" y="67353"/>
                      <a:pt x="116233" y="97027"/>
                    </a:cubicBezTo>
                    <a:cubicBezTo>
                      <a:pt x="116233" y="120767"/>
                      <a:pt x="104363" y="150442"/>
                      <a:pt x="86558" y="168247"/>
                    </a:cubicBezTo>
                    <a:cubicBezTo>
                      <a:pt x="68753" y="180117"/>
                      <a:pt x="39078" y="186052"/>
                      <a:pt x="21274" y="162312"/>
                    </a:cubicBezTo>
                    <a:cubicBezTo>
                      <a:pt x="15339" y="156377"/>
                      <a:pt x="9404" y="162312"/>
                      <a:pt x="15339" y="168247"/>
                    </a:cubicBezTo>
                    <a:cubicBezTo>
                      <a:pt x="33143" y="186052"/>
                      <a:pt x="56883" y="186052"/>
                      <a:pt x="80623" y="180117"/>
                    </a:cubicBezTo>
                    <a:cubicBezTo>
                      <a:pt x="104363" y="174182"/>
                      <a:pt x="122168" y="150442"/>
                      <a:pt x="128103" y="132637"/>
                    </a:cubicBezTo>
                    <a:cubicBezTo>
                      <a:pt x="145908" y="85157"/>
                      <a:pt x="128103" y="19873"/>
                      <a:pt x="74688" y="2068"/>
                    </a:cubicBezTo>
                    <a:cubicBezTo>
                      <a:pt x="50948" y="-3867"/>
                      <a:pt x="15339" y="2068"/>
                      <a:pt x="9404" y="31743"/>
                    </a:cubicBezTo>
                    <a:cubicBezTo>
                      <a:pt x="-8401" y="37678"/>
                      <a:pt x="3469" y="37678"/>
                      <a:pt x="9404" y="31743"/>
                    </a:cubicBezTo>
                    <a:lnTo>
                      <a:pt x="9404" y="31743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78" name="任意多边形: 形状 77"/>
              <p:cNvSpPr/>
              <p:nvPr/>
            </p:nvSpPr>
            <p:spPr>
              <a:xfrm>
                <a:off x="10518344" y="1978114"/>
                <a:ext cx="112764" cy="350583"/>
              </a:xfrm>
              <a:custGeom>
                <a:avLst/>
                <a:gdLst>
                  <a:gd name="connsiteX0" fmla="*/ 0 w 112764"/>
                  <a:gd name="connsiteY0" fmla="*/ 8393 h 350583"/>
                  <a:gd name="connsiteX1" fmla="*/ 100894 w 112764"/>
                  <a:gd name="connsiteY1" fmla="*/ 346685 h 350583"/>
                  <a:gd name="connsiteX2" fmla="*/ 112764 w 112764"/>
                  <a:gd name="connsiteY2" fmla="*/ 340751 h 350583"/>
                  <a:gd name="connsiteX3" fmla="*/ 11870 w 112764"/>
                  <a:gd name="connsiteY3" fmla="*/ 2458 h 350583"/>
                  <a:gd name="connsiteX4" fmla="*/ 0 w 112764"/>
                  <a:gd name="connsiteY4" fmla="*/ 8393 h 350583"/>
                  <a:gd name="connsiteX5" fmla="*/ 0 w 112764"/>
                  <a:gd name="connsiteY5" fmla="*/ 8393 h 3505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2764" h="350583">
                    <a:moveTo>
                      <a:pt x="0" y="8393"/>
                    </a:moveTo>
                    <a:cubicBezTo>
                      <a:pt x="29675" y="121157"/>
                      <a:pt x="71219" y="233921"/>
                      <a:pt x="100894" y="346685"/>
                    </a:cubicBezTo>
                    <a:cubicBezTo>
                      <a:pt x="100894" y="352620"/>
                      <a:pt x="112764" y="352620"/>
                      <a:pt x="112764" y="340751"/>
                    </a:cubicBezTo>
                    <a:cubicBezTo>
                      <a:pt x="83089" y="227986"/>
                      <a:pt x="41545" y="115222"/>
                      <a:pt x="11870" y="2458"/>
                    </a:cubicBezTo>
                    <a:cubicBezTo>
                      <a:pt x="11870" y="-3477"/>
                      <a:pt x="0" y="2458"/>
                      <a:pt x="0" y="8393"/>
                    </a:cubicBezTo>
                    <a:lnTo>
                      <a:pt x="0" y="8393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79" name="任意多边形: 形状 78"/>
              <p:cNvSpPr/>
              <p:nvPr/>
            </p:nvSpPr>
            <p:spPr>
              <a:xfrm>
                <a:off x="10262481" y="1968702"/>
                <a:ext cx="48139" cy="31218"/>
              </a:xfrm>
              <a:custGeom>
                <a:avLst/>
                <a:gdLst>
                  <a:gd name="connsiteX0" fmla="*/ 659 w 48139"/>
                  <a:gd name="connsiteY0" fmla="*/ 29675 h 31218"/>
                  <a:gd name="connsiteX1" fmla="*/ 48139 w 48139"/>
                  <a:gd name="connsiteY1" fmla="*/ 5935 h 31218"/>
                  <a:gd name="connsiteX2" fmla="*/ 48139 w 48139"/>
                  <a:gd name="connsiteY2" fmla="*/ 0 h 31218"/>
                  <a:gd name="connsiteX3" fmla="*/ 42204 w 48139"/>
                  <a:gd name="connsiteY3" fmla="*/ 0 h 31218"/>
                  <a:gd name="connsiteX4" fmla="*/ 42204 w 48139"/>
                  <a:gd name="connsiteY4" fmla="*/ 0 h 31218"/>
                  <a:gd name="connsiteX5" fmla="*/ 42204 w 48139"/>
                  <a:gd name="connsiteY5" fmla="*/ 0 h 31218"/>
                  <a:gd name="connsiteX6" fmla="*/ 42204 w 48139"/>
                  <a:gd name="connsiteY6" fmla="*/ 0 h 31218"/>
                  <a:gd name="connsiteX7" fmla="*/ 36269 w 48139"/>
                  <a:gd name="connsiteY7" fmla="*/ 5935 h 31218"/>
                  <a:gd name="connsiteX8" fmla="*/ 36269 w 48139"/>
                  <a:gd name="connsiteY8" fmla="*/ 5935 h 31218"/>
                  <a:gd name="connsiteX9" fmla="*/ 36269 w 48139"/>
                  <a:gd name="connsiteY9" fmla="*/ 5935 h 31218"/>
                  <a:gd name="connsiteX10" fmla="*/ 36269 w 48139"/>
                  <a:gd name="connsiteY10" fmla="*/ 5935 h 31218"/>
                  <a:gd name="connsiteX11" fmla="*/ 30334 w 48139"/>
                  <a:gd name="connsiteY11" fmla="*/ 5935 h 31218"/>
                  <a:gd name="connsiteX12" fmla="*/ 30334 w 48139"/>
                  <a:gd name="connsiteY12" fmla="*/ 5935 h 31218"/>
                  <a:gd name="connsiteX13" fmla="*/ 30334 w 48139"/>
                  <a:gd name="connsiteY13" fmla="*/ 5935 h 31218"/>
                  <a:gd name="connsiteX14" fmla="*/ 30334 w 48139"/>
                  <a:gd name="connsiteY14" fmla="*/ 5935 h 31218"/>
                  <a:gd name="connsiteX15" fmla="*/ 24399 w 48139"/>
                  <a:gd name="connsiteY15" fmla="*/ 5935 h 31218"/>
                  <a:gd name="connsiteX16" fmla="*/ 24399 w 48139"/>
                  <a:gd name="connsiteY16" fmla="*/ 5935 h 31218"/>
                  <a:gd name="connsiteX17" fmla="*/ 24399 w 48139"/>
                  <a:gd name="connsiteY17" fmla="*/ 5935 h 31218"/>
                  <a:gd name="connsiteX18" fmla="*/ 24399 w 48139"/>
                  <a:gd name="connsiteY18" fmla="*/ 5935 h 31218"/>
                  <a:gd name="connsiteX19" fmla="*/ 24399 w 48139"/>
                  <a:gd name="connsiteY19" fmla="*/ 5935 h 31218"/>
                  <a:gd name="connsiteX20" fmla="*/ 24399 w 48139"/>
                  <a:gd name="connsiteY20" fmla="*/ 5935 h 31218"/>
                  <a:gd name="connsiteX21" fmla="*/ 24399 w 48139"/>
                  <a:gd name="connsiteY21" fmla="*/ 5935 h 31218"/>
                  <a:gd name="connsiteX22" fmla="*/ 18464 w 48139"/>
                  <a:gd name="connsiteY22" fmla="*/ 11870 h 31218"/>
                  <a:gd name="connsiteX23" fmla="*/ 659 w 48139"/>
                  <a:gd name="connsiteY23" fmla="*/ 29675 h 31218"/>
                  <a:gd name="connsiteX24" fmla="*/ 659 w 48139"/>
                  <a:gd name="connsiteY24" fmla="*/ 29675 h 312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8139" h="31218">
                    <a:moveTo>
                      <a:pt x="659" y="29675"/>
                    </a:moveTo>
                    <a:cubicBezTo>
                      <a:pt x="18464" y="35610"/>
                      <a:pt x="36269" y="23740"/>
                      <a:pt x="48139" y="5935"/>
                    </a:cubicBezTo>
                    <a:cubicBezTo>
                      <a:pt x="48139" y="5935"/>
                      <a:pt x="48139" y="0"/>
                      <a:pt x="48139" y="0"/>
                    </a:cubicBezTo>
                    <a:cubicBezTo>
                      <a:pt x="48139" y="0"/>
                      <a:pt x="42204" y="0"/>
                      <a:pt x="42204" y="0"/>
                    </a:cubicBezTo>
                    <a:cubicBezTo>
                      <a:pt x="42204" y="0"/>
                      <a:pt x="42204" y="0"/>
                      <a:pt x="42204" y="0"/>
                    </a:cubicBezTo>
                    <a:cubicBezTo>
                      <a:pt x="42204" y="0"/>
                      <a:pt x="42204" y="0"/>
                      <a:pt x="42204" y="0"/>
                    </a:cubicBezTo>
                    <a:cubicBezTo>
                      <a:pt x="42204" y="0"/>
                      <a:pt x="42204" y="0"/>
                      <a:pt x="42204" y="0"/>
                    </a:cubicBezTo>
                    <a:cubicBezTo>
                      <a:pt x="42204" y="0"/>
                      <a:pt x="42204" y="0"/>
                      <a:pt x="36269" y="5935"/>
                    </a:cubicBezTo>
                    <a:cubicBezTo>
                      <a:pt x="36269" y="5935"/>
                      <a:pt x="36269" y="5935"/>
                      <a:pt x="36269" y="5935"/>
                    </a:cubicBezTo>
                    <a:cubicBezTo>
                      <a:pt x="36269" y="5935"/>
                      <a:pt x="36269" y="5935"/>
                      <a:pt x="36269" y="5935"/>
                    </a:cubicBezTo>
                    <a:cubicBezTo>
                      <a:pt x="36269" y="5935"/>
                      <a:pt x="36269" y="5935"/>
                      <a:pt x="36269" y="5935"/>
                    </a:cubicBezTo>
                    <a:cubicBezTo>
                      <a:pt x="36269" y="5935"/>
                      <a:pt x="30334" y="5935"/>
                      <a:pt x="30334" y="5935"/>
                    </a:cubicBezTo>
                    <a:cubicBezTo>
                      <a:pt x="30334" y="5935"/>
                      <a:pt x="30334" y="5935"/>
                      <a:pt x="30334" y="5935"/>
                    </a:cubicBezTo>
                    <a:cubicBezTo>
                      <a:pt x="30334" y="5935"/>
                      <a:pt x="30334" y="5935"/>
                      <a:pt x="30334" y="5935"/>
                    </a:cubicBezTo>
                    <a:cubicBezTo>
                      <a:pt x="30334" y="5935"/>
                      <a:pt x="30334" y="5935"/>
                      <a:pt x="30334" y="5935"/>
                    </a:cubicBezTo>
                    <a:cubicBezTo>
                      <a:pt x="30334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18464" y="5935"/>
                      <a:pt x="18464" y="5935"/>
                      <a:pt x="18464" y="11870"/>
                    </a:cubicBezTo>
                    <a:cubicBezTo>
                      <a:pt x="-5276" y="23740"/>
                      <a:pt x="659" y="29675"/>
                      <a:pt x="659" y="29675"/>
                    </a:cubicBezTo>
                    <a:lnTo>
                      <a:pt x="659" y="29675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0" name="任意多边形: 形状 79"/>
              <p:cNvSpPr/>
              <p:nvPr/>
            </p:nvSpPr>
            <p:spPr>
              <a:xfrm>
                <a:off x="10286881" y="2010247"/>
                <a:ext cx="29674" cy="17804"/>
              </a:xfrm>
              <a:custGeom>
                <a:avLst/>
                <a:gdLst>
                  <a:gd name="connsiteX0" fmla="*/ 17805 w 29674"/>
                  <a:gd name="connsiteY0" fmla="*/ 0 h 17804"/>
                  <a:gd name="connsiteX1" fmla="*/ 17805 w 29674"/>
                  <a:gd name="connsiteY1" fmla="*/ 0 h 17804"/>
                  <a:gd name="connsiteX2" fmla="*/ 17805 w 29674"/>
                  <a:gd name="connsiteY2" fmla="*/ 0 h 17804"/>
                  <a:gd name="connsiteX3" fmla="*/ 17805 w 29674"/>
                  <a:gd name="connsiteY3" fmla="*/ 0 h 17804"/>
                  <a:gd name="connsiteX4" fmla="*/ 17805 w 29674"/>
                  <a:gd name="connsiteY4" fmla="*/ 0 h 17804"/>
                  <a:gd name="connsiteX5" fmla="*/ 17805 w 29674"/>
                  <a:gd name="connsiteY5" fmla="*/ 0 h 17804"/>
                  <a:gd name="connsiteX6" fmla="*/ 17805 w 29674"/>
                  <a:gd name="connsiteY6" fmla="*/ 0 h 17804"/>
                  <a:gd name="connsiteX7" fmla="*/ 11870 w 29674"/>
                  <a:gd name="connsiteY7" fmla="*/ 5935 h 17804"/>
                  <a:gd name="connsiteX8" fmla="*/ 17805 w 29674"/>
                  <a:gd name="connsiteY8" fmla="*/ 0 h 17804"/>
                  <a:gd name="connsiteX9" fmla="*/ 5935 w 29674"/>
                  <a:gd name="connsiteY9" fmla="*/ 5935 h 17804"/>
                  <a:gd name="connsiteX10" fmla="*/ 5935 w 29674"/>
                  <a:gd name="connsiteY10" fmla="*/ 5935 h 17804"/>
                  <a:gd name="connsiteX11" fmla="*/ 5935 w 29674"/>
                  <a:gd name="connsiteY11" fmla="*/ 5935 h 17804"/>
                  <a:gd name="connsiteX12" fmla="*/ 0 w 29674"/>
                  <a:gd name="connsiteY12" fmla="*/ 11870 h 17804"/>
                  <a:gd name="connsiteX13" fmla="*/ 5935 w 29674"/>
                  <a:gd name="connsiteY13" fmla="*/ 17805 h 17804"/>
                  <a:gd name="connsiteX14" fmla="*/ 29675 w 29674"/>
                  <a:gd name="connsiteY14" fmla="*/ 5935 h 17804"/>
                  <a:gd name="connsiteX15" fmla="*/ 29675 w 29674"/>
                  <a:gd name="connsiteY15" fmla="*/ 0 h 17804"/>
                  <a:gd name="connsiteX16" fmla="*/ 17805 w 29674"/>
                  <a:gd name="connsiteY16" fmla="*/ 0 h 17804"/>
                  <a:gd name="connsiteX17" fmla="*/ 17805 w 29674"/>
                  <a:gd name="connsiteY17" fmla="*/ 0 h 17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9674" h="17804">
                    <a:moveTo>
                      <a:pt x="17805" y="0"/>
                    </a:moveTo>
                    <a:cubicBezTo>
                      <a:pt x="17805" y="0"/>
                      <a:pt x="17805" y="0"/>
                      <a:pt x="17805" y="0"/>
                    </a:cubicBezTo>
                    <a:cubicBezTo>
                      <a:pt x="17805" y="5935"/>
                      <a:pt x="17805" y="0"/>
                      <a:pt x="17805" y="0"/>
                    </a:cubicBezTo>
                    <a:cubicBezTo>
                      <a:pt x="17805" y="5935"/>
                      <a:pt x="17805" y="5935"/>
                      <a:pt x="17805" y="0"/>
                    </a:cubicBezTo>
                    <a:cubicBezTo>
                      <a:pt x="17805" y="5935"/>
                      <a:pt x="17805" y="5935"/>
                      <a:pt x="17805" y="0"/>
                    </a:cubicBezTo>
                    <a:cubicBezTo>
                      <a:pt x="17805" y="5935"/>
                      <a:pt x="17805" y="5935"/>
                      <a:pt x="17805" y="0"/>
                    </a:cubicBezTo>
                    <a:cubicBezTo>
                      <a:pt x="17805" y="5935"/>
                      <a:pt x="17805" y="5935"/>
                      <a:pt x="17805" y="0"/>
                    </a:cubicBezTo>
                    <a:cubicBezTo>
                      <a:pt x="11870" y="5935"/>
                      <a:pt x="11870" y="5935"/>
                      <a:pt x="11870" y="5935"/>
                    </a:cubicBezTo>
                    <a:cubicBezTo>
                      <a:pt x="11870" y="5935"/>
                      <a:pt x="11870" y="5935"/>
                      <a:pt x="17805" y="0"/>
                    </a:cubicBezTo>
                    <a:cubicBezTo>
                      <a:pt x="11870" y="5935"/>
                      <a:pt x="11870" y="5935"/>
                      <a:pt x="5935" y="5935"/>
                    </a:cubicBezTo>
                    <a:cubicBezTo>
                      <a:pt x="5935" y="5935"/>
                      <a:pt x="5935" y="5935"/>
                      <a:pt x="5935" y="5935"/>
                    </a:cubicBezTo>
                    <a:cubicBezTo>
                      <a:pt x="5935" y="5935"/>
                      <a:pt x="5935" y="5935"/>
                      <a:pt x="5935" y="5935"/>
                    </a:cubicBezTo>
                    <a:cubicBezTo>
                      <a:pt x="5935" y="5935"/>
                      <a:pt x="0" y="5935"/>
                      <a:pt x="0" y="11870"/>
                    </a:cubicBezTo>
                    <a:cubicBezTo>
                      <a:pt x="0" y="17805"/>
                      <a:pt x="0" y="17805"/>
                      <a:pt x="5935" y="17805"/>
                    </a:cubicBezTo>
                    <a:cubicBezTo>
                      <a:pt x="11870" y="17805"/>
                      <a:pt x="23740" y="17805"/>
                      <a:pt x="29675" y="5935"/>
                    </a:cubicBezTo>
                    <a:cubicBezTo>
                      <a:pt x="29675" y="5935"/>
                      <a:pt x="29675" y="0"/>
                      <a:pt x="29675" y="0"/>
                    </a:cubicBezTo>
                    <a:cubicBezTo>
                      <a:pt x="23740" y="0"/>
                      <a:pt x="23740" y="0"/>
                      <a:pt x="17805" y="0"/>
                    </a:cubicBezTo>
                    <a:lnTo>
                      <a:pt x="17805" y="0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1" name="任意多边形: 形状 80"/>
              <p:cNvSpPr/>
              <p:nvPr/>
            </p:nvSpPr>
            <p:spPr>
              <a:xfrm>
                <a:off x="10334360" y="1855938"/>
                <a:ext cx="29674" cy="41544"/>
              </a:xfrm>
              <a:custGeom>
                <a:avLst/>
                <a:gdLst>
                  <a:gd name="connsiteX0" fmla="*/ 0 w 29674"/>
                  <a:gd name="connsiteY0" fmla="*/ 23740 h 41544"/>
                  <a:gd name="connsiteX1" fmla="*/ 17805 w 29674"/>
                  <a:gd name="connsiteY1" fmla="*/ 41545 h 41544"/>
                  <a:gd name="connsiteX2" fmla="*/ 29675 w 29674"/>
                  <a:gd name="connsiteY2" fmla="*/ 17805 h 41544"/>
                  <a:gd name="connsiteX3" fmla="*/ 11870 w 29674"/>
                  <a:gd name="connsiteY3" fmla="*/ 0 h 41544"/>
                  <a:gd name="connsiteX4" fmla="*/ 0 w 29674"/>
                  <a:gd name="connsiteY4" fmla="*/ 23740 h 41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674" h="41544">
                    <a:moveTo>
                      <a:pt x="0" y="23740"/>
                    </a:moveTo>
                    <a:cubicBezTo>
                      <a:pt x="0" y="35610"/>
                      <a:pt x="5935" y="41545"/>
                      <a:pt x="17805" y="41545"/>
                    </a:cubicBezTo>
                    <a:cubicBezTo>
                      <a:pt x="23740" y="41545"/>
                      <a:pt x="29675" y="29675"/>
                      <a:pt x="29675" y="17805"/>
                    </a:cubicBezTo>
                    <a:cubicBezTo>
                      <a:pt x="29675" y="5935"/>
                      <a:pt x="23740" y="0"/>
                      <a:pt x="11870" y="0"/>
                    </a:cubicBezTo>
                    <a:cubicBezTo>
                      <a:pt x="5935" y="0"/>
                      <a:pt x="0" y="11870"/>
                      <a:pt x="0" y="23740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2" name="任意多边形: 形状 81"/>
              <p:cNvSpPr/>
              <p:nvPr/>
            </p:nvSpPr>
            <p:spPr>
              <a:xfrm>
                <a:off x="10215661" y="1866229"/>
                <a:ext cx="23739" cy="37188"/>
              </a:xfrm>
              <a:custGeom>
                <a:avLst/>
                <a:gdLst>
                  <a:gd name="connsiteX0" fmla="*/ 0 w 23739"/>
                  <a:gd name="connsiteY0" fmla="*/ 19383 h 37188"/>
                  <a:gd name="connsiteX1" fmla="*/ 11870 w 23739"/>
                  <a:gd name="connsiteY1" fmla="*/ 37188 h 37188"/>
                  <a:gd name="connsiteX2" fmla="*/ 23740 w 23739"/>
                  <a:gd name="connsiteY2" fmla="*/ 19383 h 37188"/>
                  <a:gd name="connsiteX3" fmla="*/ 11870 w 23739"/>
                  <a:gd name="connsiteY3" fmla="*/ 1579 h 37188"/>
                  <a:gd name="connsiteX4" fmla="*/ 0 w 23739"/>
                  <a:gd name="connsiteY4" fmla="*/ 19383 h 371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39" h="37188">
                    <a:moveTo>
                      <a:pt x="0" y="19383"/>
                    </a:moveTo>
                    <a:cubicBezTo>
                      <a:pt x="0" y="31253"/>
                      <a:pt x="5935" y="37188"/>
                      <a:pt x="11870" y="37188"/>
                    </a:cubicBezTo>
                    <a:cubicBezTo>
                      <a:pt x="17805" y="37188"/>
                      <a:pt x="23740" y="31253"/>
                      <a:pt x="23740" y="19383"/>
                    </a:cubicBezTo>
                    <a:cubicBezTo>
                      <a:pt x="23740" y="7514"/>
                      <a:pt x="17805" y="1579"/>
                      <a:pt x="11870" y="1579"/>
                    </a:cubicBezTo>
                    <a:cubicBezTo>
                      <a:pt x="5935" y="-4356"/>
                      <a:pt x="0" y="7514"/>
                      <a:pt x="0" y="19383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3" name="任意多边形: 形状 82"/>
              <p:cNvSpPr/>
              <p:nvPr/>
            </p:nvSpPr>
            <p:spPr>
              <a:xfrm>
                <a:off x="10545381" y="1865170"/>
                <a:ext cx="48080" cy="67922"/>
              </a:xfrm>
              <a:custGeom>
                <a:avLst/>
                <a:gdLst>
                  <a:gd name="connsiteX0" fmla="*/ 8573 w 48080"/>
                  <a:gd name="connsiteY0" fmla="*/ 14508 h 67922"/>
                  <a:gd name="connsiteX1" fmla="*/ 38247 w 48080"/>
                  <a:gd name="connsiteY1" fmla="*/ 26378 h 67922"/>
                  <a:gd name="connsiteX2" fmla="*/ 32312 w 48080"/>
                  <a:gd name="connsiteY2" fmla="*/ 61987 h 67922"/>
                  <a:gd name="connsiteX3" fmla="*/ 32312 w 48080"/>
                  <a:gd name="connsiteY3" fmla="*/ 67922 h 67922"/>
                  <a:gd name="connsiteX4" fmla="*/ 38247 w 48080"/>
                  <a:gd name="connsiteY4" fmla="*/ 67922 h 67922"/>
                  <a:gd name="connsiteX5" fmla="*/ 44182 w 48080"/>
                  <a:gd name="connsiteY5" fmla="*/ 20443 h 67922"/>
                  <a:gd name="connsiteX6" fmla="*/ 26378 w 48080"/>
                  <a:gd name="connsiteY6" fmla="*/ 2638 h 67922"/>
                  <a:gd name="connsiteX7" fmla="*/ 2638 w 48080"/>
                  <a:gd name="connsiteY7" fmla="*/ 2638 h 67922"/>
                  <a:gd name="connsiteX8" fmla="*/ 2638 w 48080"/>
                  <a:gd name="connsiteY8" fmla="*/ 8573 h 67922"/>
                  <a:gd name="connsiteX9" fmla="*/ 8573 w 48080"/>
                  <a:gd name="connsiteY9" fmla="*/ 14508 h 67922"/>
                  <a:gd name="connsiteX10" fmla="*/ 8573 w 48080"/>
                  <a:gd name="connsiteY10" fmla="*/ 14508 h 67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8080" h="67922">
                    <a:moveTo>
                      <a:pt x="8573" y="14508"/>
                    </a:moveTo>
                    <a:cubicBezTo>
                      <a:pt x="20443" y="8573"/>
                      <a:pt x="32312" y="14508"/>
                      <a:pt x="38247" y="26378"/>
                    </a:cubicBezTo>
                    <a:cubicBezTo>
                      <a:pt x="44182" y="38247"/>
                      <a:pt x="38247" y="50117"/>
                      <a:pt x="32312" y="61987"/>
                    </a:cubicBezTo>
                    <a:cubicBezTo>
                      <a:pt x="32312" y="61987"/>
                      <a:pt x="32312" y="67922"/>
                      <a:pt x="32312" y="67922"/>
                    </a:cubicBezTo>
                    <a:cubicBezTo>
                      <a:pt x="32312" y="67922"/>
                      <a:pt x="38247" y="67922"/>
                      <a:pt x="38247" y="67922"/>
                    </a:cubicBezTo>
                    <a:cubicBezTo>
                      <a:pt x="50117" y="56052"/>
                      <a:pt x="50117" y="32313"/>
                      <a:pt x="44182" y="20443"/>
                    </a:cubicBezTo>
                    <a:cubicBezTo>
                      <a:pt x="38247" y="14508"/>
                      <a:pt x="32312" y="2638"/>
                      <a:pt x="26378" y="2638"/>
                    </a:cubicBezTo>
                    <a:cubicBezTo>
                      <a:pt x="20443" y="-3297"/>
                      <a:pt x="8573" y="2638"/>
                      <a:pt x="2638" y="2638"/>
                    </a:cubicBezTo>
                    <a:cubicBezTo>
                      <a:pt x="2638" y="2638"/>
                      <a:pt x="-3297" y="8573"/>
                      <a:pt x="2638" y="8573"/>
                    </a:cubicBezTo>
                    <a:cubicBezTo>
                      <a:pt x="2638" y="14508"/>
                      <a:pt x="2638" y="14508"/>
                      <a:pt x="8573" y="14508"/>
                    </a:cubicBezTo>
                    <a:lnTo>
                      <a:pt x="8573" y="14508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4" name="任意多边形: 形状 83"/>
              <p:cNvSpPr/>
              <p:nvPr/>
            </p:nvSpPr>
            <p:spPr>
              <a:xfrm>
                <a:off x="10368352" y="2125047"/>
                <a:ext cx="273346" cy="396367"/>
              </a:xfrm>
              <a:custGeom>
                <a:avLst/>
                <a:gdLst>
                  <a:gd name="connsiteX0" fmla="*/ 1617 w 273346"/>
                  <a:gd name="connsiteY0" fmla="*/ 3898 h 396367"/>
                  <a:gd name="connsiteX1" fmla="*/ 7552 w 273346"/>
                  <a:gd name="connsiteY1" fmla="*/ 187882 h 396367"/>
                  <a:gd name="connsiteX2" fmla="*/ 37227 w 273346"/>
                  <a:gd name="connsiteY2" fmla="*/ 336256 h 396367"/>
                  <a:gd name="connsiteX3" fmla="*/ 244950 w 273346"/>
                  <a:gd name="connsiteY3" fmla="*/ 336256 h 396367"/>
                  <a:gd name="connsiteX4" fmla="*/ 268690 w 273346"/>
                  <a:gd name="connsiteY4" fmla="*/ 193817 h 396367"/>
                  <a:gd name="connsiteX5" fmla="*/ 256820 w 273346"/>
                  <a:gd name="connsiteY5" fmla="*/ 199752 h 396367"/>
                  <a:gd name="connsiteX6" fmla="*/ 221211 w 273346"/>
                  <a:gd name="connsiteY6" fmla="*/ 354061 h 396367"/>
                  <a:gd name="connsiteX7" fmla="*/ 66902 w 273346"/>
                  <a:gd name="connsiteY7" fmla="*/ 359995 h 396367"/>
                  <a:gd name="connsiteX8" fmla="*/ 19422 w 273346"/>
                  <a:gd name="connsiteY8" fmla="*/ 199752 h 396367"/>
                  <a:gd name="connsiteX9" fmla="*/ 13487 w 273346"/>
                  <a:gd name="connsiteY9" fmla="*/ 9833 h 396367"/>
                  <a:gd name="connsiteX10" fmla="*/ 1617 w 273346"/>
                  <a:gd name="connsiteY10" fmla="*/ 3898 h 396367"/>
                  <a:gd name="connsiteX11" fmla="*/ 1617 w 273346"/>
                  <a:gd name="connsiteY11" fmla="*/ 3898 h 3963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73346" h="396367">
                    <a:moveTo>
                      <a:pt x="1617" y="3898"/>
                    </a:moveTo>
                    <a:cubicBezTo>
                      <a:pt x="7552" y="63248"/>
                      <a:pt x="7552" y="122597"/>
                      <a:pt x="7552" y="187882"/>
                    </a:cubicBezTo>
                    <a:cubicBezTo>
                      <a:pt x="7552" y="241296"/>
                      <a:pt x="7552" y="294711"/>
                      <a:pt x="37227" y="336256"/>
                    </a:cubicBezTo>
                    <a:cubicBezTo>
                      <a:pt x="84707" y="413410"/>
                      <a:pt x="197471" y="419345"/>
                      <a:pt x="244950" y="336256"/>
                    </a:cubicBezTo>
                    <a:cubicBezTo>
                      <a:pt x="268690" y="294711"/>
                      <a:pt x="280560" y="241296"/>
                      <a:pt x="268690" y="193817"/>
                    </a:cubicBezTo>
                    <a:cubicBezTo>
                      <a:pt x="268690" y="187882"/>
                      <a:pt x="256820" y="187882"/>
                      <a:pt x="256820" y="199752"/>
                    </a:cubicBezTo>
                    <a:cubicBezTo>
                      <a:pt x="268690" y="247231"/>
                      <a:pt x="256820" y="312516"/>
                      <a:pt x="221211" y="354061"/>
                    </a:cubicBezTo>
                    <a:cubicBezTo>
                      <a:pt x="179666" y="395605"/>
                      <a:pt x="108447" y="401540"/>
                      <a:pt x="66902" y="359995"/>
                    </a:cubicBezTo>
                    <a:cubicBezTo>
                      <a:pt x="25357" y="318451"/>
                      <a:pt x="19422" y="253166"/>
                      <a:pt x="19422" y="199752"/>
                    </a:cubicBezTo>
                    <a:cubicBezTo>
                      <a:pt x="19422" y="134467"/>
                      <a:pt x="19422" y="69183"/>
                      <a:pt x="13487" y="9833"/>
                    </a:cubicBezTo>
                    <a:cubicBezTo>
                      <a:pt x="7552" y="-2037"/>
                      <a:pt x="-4317" y="-2037"/>
                      <a:pt x="1617" y="3898"/>
                    </a:cubicBezTo>
                    <a:lnTo>
                      <a:pt x="1617" y="3898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5" name="任意多边形: 形状 84"/>
              <p:cNvSpPr/>
              <p:nvPr/>
            </p:nvSpPr>
            <p:spPr>
              <a:xfrm>
                <a:off x="10375905" y="2093336"/>
                <a:ext cx="95024" cy="124633"/>
              </a:xfrm>
              <a:custGeom>
                <a:avLst/>
                <a:gdLst>
                  <a:gd name="connsiteX0" fmla="*/ 0 w 95024"/>
                  <a:gd name="connsiteY0" fmla="*/ 35610 h 124633"/>
                  <a:gd name="connsiteX1" fmla="*/ 94959 w 95024"/>
                  <a:gd name="connsiteY1" fmla="*/ 0 h 124633"/>
                  <a:gd name="connsiteX2" fmla="*/ 0 w 95024"/>
                  <a:gd name="connsiteY2" fmla="*/ 124634 h 124633"/>
                  <a:gd name="connsiteX3" fmla="*/ 0 w 95024"/>
                  <a:gd name="connsiteY3" fmla="*/ 35610 h 1246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5024" h="124633">
                    <a:moveTo>
                      <a:pt x="0" y="35610"/>
                    </a:moveTo>
                    <a:lnTo>
                      <a:pt x="94959" y="0"/>
                    </a:lnTo>
                    <a:cubicBezTo>
                      <a:pt x="94959" y="0"/>
                      <a:pt x="100894" y="35610"/>
                      <a:pt x="0" y="124634"/>
                    </a:cubicBezTo>
                    <a:lnTo>
                      <a:pt x="0" y="35610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6" name="任意多边形: 形状 85"/>
              <p:cNvSpPr/>
              <p:nvPr/>
            </p:nvSpPr>
            <p:spPr>
              <a:xfrm>
                <a:off x="9799397" y="2318864"/>
                <a:ext cx="1716018" cy="2274275"/>
              </a:xfrm>
              <a:custGeom>
                <a:avLst/>
                <a:gdLst>
                  <a:gd name="connsiteX0" fmla="*/ 155127 w 1716018"/>
                  <a:gd name="connsiteY0" fmla="*/ 2142517 h 2274275"/>
                  <a:gd name="connsiteX1" fmla="*/ 618053 w 1716018"/>
                  <a:gd name="connsiteY1" fmla="*/ 1988209 h 2274275"/>
                  <a:gd name="connsiteX2" fmla="*/ 1716019 w 1716018"/>
                  <a:gd name="connsiteY2" fmla="*/ 2213737 h 2274275"/>
                  <a:gd name="connsiteX3" fmla="*/ 1668539 w 1716018"/>
                  <a:gd name="connsiteY3" fmla="*/ 1388779 h 2274275"/>
                  <a:gd name="connsiteX4" fmla="*/ 1532035 w 1716018"/>
                  <a:gd name="connsiteY4" fmla="*/ 724064 h 2274275"/>
                  <a:gd name="connsiteX5" fmla="*/ 1175938 w 1716018"/>
                  <a:gd name="connsiteY5" fmla="*/ 178048 h 2274275"/>
                  <a:gd name="connsiteX6" fmla="*/ 683337 w 1716018"/>
                  <a:gd name="connsiteY6" fmla="*/ 0 h 2274275"/>
                  <a:gd name="connsiteX7" fmla="*/ 232281 w 1716018"/>
                  <a:gd name="connsiteY7" fmla="*/ 225528 h 2274275"/>
                  <a:gd name="connsiteX8" fmla="*/ 66103 w 1716018"/>
                  <a:gd name="connsiteY8" fmla="*/ 635040 h 2274275"/>
                  <a:gd name="connsiteX9" fmla="*/ 155127 w 1716018"/>
                  <a:gd name="connsiteY9" fmla="*/ 2142517 h 2274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16018" h="2274275">
                    <a:moveTo>
                      <a:pt x="155127" y="2142517"/>
                    </a:moveTo>
                    <a:cubicBezTo>
                      <a:pt x="321305" y="2160322"/>
                      <a:pt x="487484" y="2100973"/>
                      <a:pt x="618053" y="1988209"/>
                    </a:cubicBezTo>
                    <a:cubicBezTo>
                      <a:pt x="920735" y="2261216"/>
                      <a:pt x="1348052" y="2344306"/>
                      <a:pt x="1716019" y="2213737"/>
                    </a:cubicBezTo>
                    <a:cubicBezTo>
                      <a:pt x="1716019" y="1940729"/>
                      <a:pt x="1698214" y="1661786"/>
                      <a:pt x="1668539" y="1388779"/>
                    </a:cubicBezTo>
                    <a:cubicBezTo>
                      <a:pt x="1644799" y="1163250"/>
                      <a:pt x="1609190" y="937722"/>
                      <a:pt x="1532035" y="724064"/>
                    </a:cubicBezTo>
                    <a:cubicBezTo>
                      <a:pt x="1454881" y="510406"/>
                      <a:pt x="1342117" y="314552"/>
                      <a:pt x="1175938" y="178048"/>
                    </a:cubicBezTo>
                    <a:cubicBezTo>
                      <a:pt x="1033499" y="65284"/>
                      <a:pt x="861386" y="0"/>
                      <a:pt x="683337" y="0"/>
                    </a:cubicBezTo>
                    <a:cubicBezTo>
                      <a:pt x="511224" y="0"/>
                      <a:pt x="345045" y="77154"/>
                      <a:pt x="232281" y="225528"/>
                    </a:cubicBezTo>
                    <a:cubicBezTo>
                      <a:pt x="143257" y="338292"/>
                      <a:pt x="101712" y="486666"/>
                      <a:pt x="66103" y="635040"/>
                    </a:cubicBezTo>
                    <a:cubicBezTo>
                      <a:pt x="-40727" y="1121706"/>
                      <a:pt x="-22922" y="1679591"/>
                      <a:pt x="155127" y="2142517"/>
                    </a:cubicBez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7" name="任意多边形: 形状 86"/>
              <p:cNvSpPr/>
              <p:nvPr/>
            </p:nvSpPr>
            <p:spPr>
              <a:xfrm>
                <a:off x="10417449" y="2152686"/>
                <a:ext cx="504470" cy="308617"/>
              </a:xfrm>
              <a:custGeom>
                <a:avLst/>
                <a:gdLst>
                  <a:gd name="connsiteX0" fmla="*/ 35610 w 504470"/>
                  <a:gd name="connsiteY0" fmla="*/ 124634 h 308617"/>
                  <a:gd name="connsiteX1" fmla="*/ 249268 w 504470"/>
                  <a:gd name="connsiteY1" fmla="*/ 0 h 308617"/>
                  <a:gd name="connsiteX2" fmla="*/ 504471 w 504470"/>
                  <a:gd name="connsiteY2" fmla="*/ 231463 h 308617"/>
                  <a:gd name="connsiteX3" fmla="*/ 225528 w 504470"/>
                  <a:gd name="connsiteY3" fmla="*/ 308618 h 308617"/>
                  <a:gd name="connsiteX4" fmla="*/ 53415 w 504470"/>
                  <a:gd name="connsiteY4" fmla="*/ 213658 h 308617"/>
                  <a:gd name="connsiteX5" fmla="*/ 0 w 504470"/>
                  <a:gd name="connsiteY5" fmla="*/ 308618 h 3086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4470" h="308617">
                    <a:moveTo>
                      <a:pt x="35610" y="124634"/>
                    </a:moveTo>
                    <a:lnTo>
                      <a:pt x="249268" y="0"/>
                    </a:lnTo>
                    <a:lnTo>
                      <a:pt x="504471" y="231463"/>
                    </a:lnTo>
                    <a:lnTo>
                      <a:pt x="225528" y="308618"/>
                    </a:lnTo>
                    <a:lnTo>
                      <a:pt x="53415" y="213658"/>
                    </a:lnTo>
                    <a:lnTo>
                      <a:pt x="0" y="308618"/>
                    </a:ln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8" name="任意多边形: 形状 87"/>
              <p:cNvSpPr/>
              <p:nvPr/>
            </p:nvSpPr>
            <p:spPr>
              <a:xfrm>
                <a:off x="10162080" y="2223905"/>
                <a:ext cx="255369" cy="237398"/>
              </a:xfrm>
              <a:custGeom>
                <a:avLst/>
                <a:gdLst>
                  <a:gd name="connsiteX0" fmla="*/ 255370 w 255369"/>
                  <a:gd name="connsiteY0" fmla="*/ 237398 h 237398"/>
                  <a:gd name="connsiteX1" fmla="*/ 225695 w 255369"/>
                  <a:gd name="connsiteY1" fmla="*/ 53415 h 237398"/>
                  <a:gd name="connsiteX2" fmla="*/ 148541 w 255369"/>
                  <a:gd name="connsiteY2" fmla="*/ 0 h 237398"/>
                  <a:gd name="connsiteX3" fmla="*/ 167 w 255369"/>
                  <a:gd name="connsiteY3" fmla="*/ 148374 h 237398"/>
                  <a:gd name="connsiteX4" fmla="*/ 160411 w 255369"/>
                  <a:gd name="connsiteY4" fmla="*/ 148374 h 237398"/>
                  <a:gd name="connsiteX5" fmla="*/ 255370 w 255369"/>
                  <a:gd name="connsiteY5" fmla="*/ 237398 h 2373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55369" h="237398">
                    <a:moveTo>
                      <a:pt x="255370" y="237398"/>
                    </a:moveTo>
                    <a:lnTo>
                      <a:pt x="225695" y="53415"/>
                    </a:lnTo>
                    <a:lnTo>
                      <a:pt x="148541" y="0"/>
                    </a:lnTo>
                    <a:cubicBezTo>
                      <a:pt x="148541" y="0"/>
                      <a:pt x="-5768" y="148374"/>
                      <a:pt x="167" y="148374"/>
                    </a:cubicBezTo>
                    <a:cubicBezTo>
                      <a:pt x="167" y="148374"/>
                      <a:pt x="160411" y="148374"/>
                      <a:pt x="160411" y="148374"/>
                    </a:cubicBezTo>
                    <a:lnTo>
                      <a:pt x="255370" y="237398"/>
                    </a:ln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9" name="任意多边形: 形状 88"/>
              <p:cNvSpPr/>
              <p:nvPr/>
            </p:nvSpPr>
            <p:spPr>
              <a:xfrm>
                <a:off x="10387775" y="2277320"/>
                <a:ext cx="65284" cy="195853"/>
              </a:xfrm>
              <a:custGeom>
                <a:avLst/>
                <a:gdLst>
                  <a:gd name="connsiteX0" fmla="*/ 65284 w 65284"/>
                  <a:gd name="connsiteY0" fmla="*/ 0 h 195853"/>
                  <a:gd name="connsiteX1" fmla="*/ 29675 w 65284"/>
                  <a:gd name="connsiteY1" fmla="*/ 195853 h 195853"/>
                  <a:gd name="connsiteX2" fmla="*/ 0 w 65284"/>
                  <a:gd name="connsiteY2" fmla="*/ 0 h 195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5284" h="195853">
                    <a:moveTo>
                      <a:pt x="65284" y="0"/>
                    </a:moveTo>
                    <a:lnTo>
                      <a:pt x="29675" y="19585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90" name="任意多边形: 形状 89"/>
              <p:cNvSpPr/>
              <p:nvPr/>
            </p:nvSpPr>
            <p:spPr>
              <a:xfrm>
                <a:off x="10417449" y="2336669"/>
                <a:ext cx="219593" cy="160243"/>
              </a:xfrm>
              <a:custGeom>
                <a:avLst/>
                <a:gdLst>
                  <a:gd name="connsiteX0" fmla="*/ 0 w 219593"/>
                  <a:gd name="connsiteY0" fmla="*/ 160244 h 160243"/>
                  <a:gd name="connsiteX1" fmla="*/ 71219 w 219593"/>
                  <a:gd name="connsiteY1" fmla="*/ 0 h 160243"/>
                  <a:gd name="connsiteX2" fmla="*/ 219593 w 219593"/>
                  <a:gd name="connsiteY2" fmla="*/ 136504 h 160243"/>
                  <a:gd name="connsiteX3" fmla="*/ 71219 w 219593"/>
                  <a:gd name="connsiteY3" fmla="*/ 100894 h 1602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9593" h="160243">
                    <a:moveTo>
                      <a:pt x="0" y="160244"/>
                    </a:moveTo>
                    <a:lnTo>
                      <a:pt x="71219" y="0"/>
                    </a:lnTo>
                    <a:lnTo>
                      <a:pt x="219593" y="136504"/>
                    </a:lnTo>
                    <a:lnTo>
                      <a:pt x="71219" y="100894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91" name="任意多边形: 形状 90"/>
              <p:cNvSpPr/>
              <p:nvPr/>
            </p:nvSpPr>
            <p:spPr>
              <a:xfrm>
                <a:off x="10239401" y="2354474"/>
                <a:ext cx="172113" cy="142438"/>
              </a:xfrm>
              <a:custGeom>
                <a:avLst/>
                <a:gdLst>
                  <a:gd name="connsiteX0" fmla="*/ 172114 w 172113"/>
                  <a:gd name="connsiteY0" fmla="*/ 142439 h 142438"/>
                  <a:gd name="connsiteX1" fmla="*/ 118699 w 172113"/>
                  <a:gd name="connsiteY1" fmla="*/ 0 h 142438"/>
                  <a:gd name="connsiteX2" fmla="*/ 0 w 172113"/>
                  <a:gd name="connsiteY2" fmla="*/ 17805 h 142438"/>
                  <a:gd name="connsiteX3" fmla="*/ 94959 w 172113"/>
                  <a:gd name="connsiteY3" fmla="*/ 53415 h 1424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113" h="142438">
                    <a:moveTo>
                      <a:pt x="172114" y="142439"/>
                    </a:moveTo>
                    <a:lnTo>
                      <a:pt x="118699" y="0"/>
                    </a:lnTo>
                    <a:lnTo>
                      <a:pt x="0" y="17805"/>
                    </a:lnTo>
                    <a:lnTo>
                      <a:pt x="94959" y="53415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92" name="任意多边形: 形状 91"/>
              <p:cNvSpPr/>
              <p:nvPr/>
            </p:nvSpPr>
            <p:spPr>
              <a:xfrm>
                <a:off x="11152899" y="3755122"/>
                <a:ext cx="688938" cy="640644"/>
              </a:xfrm>
              <a:custGeom>
                <a:avLst/>
                <a:gdLst>
                  <a:gd name="connsiteX0" fmla="*/ 688939 w 688938"/>
                  <a:gd name="connsiteY0" fmla="*/ 231463 h 640644"/>
                  <a:gd name="connsiteX1" fmla="*/ 588045 w 688938"/>
                  <a:gd name="connsiteY1" fmla="*/ 415447 h 640644"/>
                  <a:gd name="connsiteX2" fmla="*/ 463411 w 688938"/>
                  <a:gd name="connsiteY2" fmla="*/ 510406 h 640644"/>
                  <a:gd name="connsiteX3" fmla="*/ 320972 w 688938"/>
                  <a:gd name="connsiteY3" fmla="*/ 563820 h 640644"/>
                  <a:gd name="connsiteX4" fmla="*/ 297232 w 688938"/>
                  <a:gd name="connsiteY4" fmla="*/ 599430 h 640644"/>
                  <a:gd name="connsiteX5" fmla="*/ 249752 w 688938"/>
                  <a:gd name="connsiteY5" fmla="*/ 635040 h 640644"/>
                  <a:gd name="connsiteX6" fmla="*/ 202273 w 688938"/>
                  <a:gd name="connsiteY6" fmla="*/ 516341 h 640644"/>
                  <a:gd name="connsiteX7" fmla="*/ 226013 w 688938"/>
                  <a:gd name="connsiteY7" fmla="*/ 456991 h 640644"/>
                  <a:gd name="connsiteX8" fmla="*/ 160728 w 688938"/>
                  <a:gd name="connsiteY8" fmla="*/ 516341 h 640644"/>
                  <a:gd name="connsiteX9" fmla="*/ 131053 w 688938"/>
                  <a:gd name="connsiteY9" fmla="*/ 593495 h 640644"/>
                  <a:gd name="connsiteX10" fmla="*/ 83574 w 688938"/>
                  <a:gd name="connsiteY10" fmla="*/ 575690 h 640644"/>
                  <a:gd name="connsiteX11" fmla="*/ 71704 w 688938"/>
                  <a:gd name="connsiteY11" fmla="*/ 433251 h 640644"/>
                  <a:gd name="connsiteX12" fmla="*/ 24224 w 688938"/>
                  <a:gd name="connsiteY12" fmla="*/ 439186 h 640644"/>
                  <a:gd name="connsiteX13" fmla="*/ 484 w 688938"/>
                  <a:gd name="connsiteY13" fmla="*/ 379837 h 640644"/>
                  <a:gd name="connsiteX14" fmla="*/ 101379 w 688938"/>
                  <a:gd name="connsiteY14" fmla="*/ 225528 h 640644"/>
                  <a:gd name="connsiteX15" fmla="*/ 178533 w 688938"/>
                  <a:gd name="connsiteY15" fmla="*/ 112764 h 640644"/>
                  <a:gd name="connsiteX16" fmla="*/ 356581 w 688938"/>
                  <a:gd name="connsiteY16" fmla="*/ 124634 h 640644"/>
                  <a:gd name="connsiteX17" fmla="*/ 445606 w 688938"/>
                  <a:gd name="connsiteY17" fmla="*/ 160244 h 640644"/>
                  <a:gd name="connsiteX18" fmla="*/ 516825 w 688938"/>
                  <a:gd name="connsiteY18" fmla="*/ 0 h 640644"/>
                  <a:gd name="connsiteX19" fmla="*/ 688939 w 688938"/>
                  <a:gd name="connsiteY19" fmla="*/ 231463 h 640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688938" h="640644">
                    <a:moveTo>
                      <a:pt x="688939" y="231463"/>
                    </a:moveTo>
                    <a:cubicBezTo>
                      <a:pt x="688939" y="231463"/>
                      <a:pt x="635524" y="338292"/>
                      <a:pt x="588045" y="415447"/>
                    </a:cubicBezTo>
                    <a:cubicBezTo>
                      <a:pt x="540565" y="492601"/>
                      <a:pt x="499020" y="510406"/>
                      <a:pt x="463411" y="510406"/>
                    </a:cubicBezTo>
                    <a:cubicBezTo>
                      <a:pt x="427801" y="510406"/>
                      <a:pt x="368451" y="504471"/>
                      <a:pt x="320972" y="563820"/>
                    </a:cubicBezTo>
                    <a:lnTo>
                      <a:pt x="297232" y="599430"/>
                    </a:lnTo>
                    <a:cubicBezTo>
                      <a:pt x="297232" y="599430"/>
                      <a:pt x="285362" y="658779"/>
                      <a:pt x="249752" y="635040"/>
                    </a:cubicBezTo>
                    <a:cubicBezTo>
                      <a:pt x="214143" y="611300"/>
                      <a:pt x="196338" y="546016"/>
                      <a:pt x="202273" y="516341"/>
                    </a:cubicBezTo>
                    <a:cubicBezTo>
                      <a:pt x="208208" y="486666"/>
                      <a:pt x="226013" y="456991"/>
                      <a:pt x="226013" y="456991"/>
                    </a:cubicBezTo>
                    <a:cubicBezTo>
                      <a:pt x="226013" y="456991"/>
                      <a:pt x="172598" y="468861"/>
                      <a:pt x="160728" y="516341"/>
                    </a:cubicBezTo>
                    <a:cubicBezTo>
                      <a:pt x="142923" y="563820"/>
                      <a:pt x="148858" y="587560"/>
                      <a:pt x="131053" y="593495"/>
                    </a:cubicBezTo>
                    <a:cubicBezTo>
                      <a:pt x="119183" y="599430"/>
                      <a:pt x="113249" y="617235"/>
                      <a:pt x="83574" y="575690"/>
                    </a:cubicBezTo>
                    <a:cubicBezTo>
                      <a:pt x="53899" y="534146"/>
                      <a:pt x="71704" y="433251"/>
                      <a:pt x="71704" y="433251"/>
                    </a:cubicBezTo>
                    <a:cubicBezTo>
                      <a:pt x="71704" y="433251"/>
                      <a:pt x="53899" y="456991"/>
                      <a:pt x="24224" y="439186"/>
                    </a:cubicBezTo>
                    <a:cubicBezTo>
                      <a:pt x="-5450" y="421381"/>
                      <a:pt x="484" y="379837"/>
                      <a:pt x="484" y="379837"/>
                    </a:cubicBezTo>
                    <a:cubicBezTo>
                      <a:pt x="484" y="379837"/>
                      <a:pt x="484" y="278943"/>
                      <a:pt x="101379" y="225528"/>
                    </a:cubicBezTo>
                    <a:cubicBezTo>
                      <a:pt x="101379" y="225528"/>
                      <a:pt x="77639" y="148374"/>
                      <a:pt x="178533" y="112764"/>
                    </a:cubicBezTo>
                    <a:cubicBezTo>
                      <a:pt x="279427" y="77154"/>
                      <a:pt x="356581" y="124634"/>
                      <a:pt x="356581" y="124634"/>
                    </a:cubicBezTo>
                    <a:cubicBezTo>
                      <a:pt x="356581" y="124634"/>
                      <a:pt x="415931" y="178049"/>
                      <a:pt x="445606" y="160244"/>
                    </a:cubicBezTo>
                    <a:cubicBezTo>
                      <a:pt x="487150" y="136504"/>
                      <a:pt x="516825" y="0"/>
                      <a:pt x="516825" y="0"/>
                    </a:cubicBezTo>
                    <a:cubicBezTo>
                      <a:pt x="516825" y="0"/>
                      <a:pt x="605849" y="77154"/>
                      <a:pt x="688939" y="231463"/>
                    </a:cubicBez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grpSp>
            <p:nvGrpSpPr>
              <p:cNvPr id="93" name="图形 67"/>
              <p:cNvGrpSpPr/>
              <p:nvPr/>
            </p:nvGrpSpPr>
            <p:grpSpPr>
              <a:xfrm>
                <a:off x="11136205" y="3737318"/>
                <a:ext cx="709508" cy="651725"/>
                <a:chOff x="11136205" y="3737318"/>
                <a:chExt cx="709508" cy="651725"/>
              </a:xfrm>
              <a:solidFill>
                <a:srgbClr val="1A2844"/>
              </a:solidFill>
            </p:grpSpPr>
            <p:sp>
              <p:nvSpPr>
                <p:cNvPr id="94" name="任意多边形: 形状 93"/>
                <p:cNvSpPr/>
                <p:nvPr/>
              </p:nvSpPr>
              <p:spPr>
                <a:xfrm>
                  <a:off x="11239770" y="3737318"/>
                  <a:ext cx="438347" cy="235361"/>
                </a:xfrm>
                <a:custGeom>
                  <a:avLst/>
                  <a:gdLst>
                    <a:gd name="connsiteX0" fmla="*/ 429954 w 438347"/>
                    <a:gd name="connsiteY0" fmla="*/ 0 h 235361"/>
                    <a:gd name="connsiteX1" fmla="*/ 382474 w 438347"/>
                    <a:gd name="connsiteY1" fmla="*/ 112764 h 235361"/>
                    <a:gd name="connsiteX2" fmla="*/ 334995 w 438347"/>
                    <a:gd name="connsiteY2" fmla="*/ 160244 h 235361"/>
                    <a:gd name="connsiteX3" fmla="*/ 234101 w 438347"/>
                    <a:gd name="connsiteY3" fmla="*/ 106829 h 235361"/>
                    <a:gd name="connsiteX4" fmla="*/ 61987 w 438347"/>
                    <a:gd name="connsiteY4" fmla="*/ 118699 h 235361"/>
                    <a:gd name="connsiteX5" fmla="*/ 2637 w 438347"/>
                    <a:gd name="connsiteY5" fmla="*/ 231463 h 235361"/>
                    <a:gd name="connsiteX6" fmla="*/ 14507 w 438347"/>
                    <a:gd name="connsiteY6" fmla="*/ 225528 h 235361"/>
                    <a:gd name="connsiteX7" fmla="*/ 121336 w 438347"/>
                    <a:gd name="connsiteY7" fmla="*/ 106829 h 235361"/>
                    <a:gd name="connsiteX8" fmla="*/ 216296 w 438347"/>
                    <a:gd name="connsiteY8" fmla="*/ 112764 h 235361"/>
                    <a:gd name="connsiteX9" fmla="*/ 305320 w 438347"/>
                    <a:gd name="connsiteY9" fmla="*/ 166179 h 235361"/>
                    <a:gd name="connsiteX10" fmla="*/ 435889 w 438347"/>
                    <a:gd name="connsiteY10" fmla="*/ 5935 h 235361"/>
                    <a:gd name="connsiteX11" fmla="*/ 429954 w 438347"/>
                    <a:gd name="connsiteY11" fmla="*/ 0 h 235361"/>
                    <a:gd name="connsiteX12" fmla="*/ 429954 w 438347"/>
                    <a:gd name="connsiteY12" fmla="*/ 0 h 2353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438347" h="235361">
                      <a:moveTo>
                        <a:pt x="429954" y="0"/>
                      </a:moveTo>
                      <a:cubicBezTo>
                        <a:pt x="400279" y="29675"/>
                        <a:pt x="394344" y="77154"/>
                        <a:pt x="382474" y="112764"/>
                      </a:cubicBezTo>
                      <a:cubicBezTo>
                        <a:pt x="370604" y="136504"/>
                        <a:pt x="364669" y="160244"/>
                        <a:pt x="334995" y="160244"/>
                      </a:cubicBezTo>
                      <a:cubicBezTo>
                        <a:pt x="299385" y="160244"/>
                        <a:pt x="269710" y="124634"/>
                        <a:pt x="234101" y="106829"/>
                      </a:cubicBezTo>
                      <a:cubicBezTo>
                        <a:pt x="174751" y="83089"/>
                        <a:pt x="115402" y="89024"/>
                        <a:pt x="61987" y="118699"/>
                      </a:cubicBezTo>
                      <a:cubicBezTo>
                        <a:pt x="20442" y="142439"/>
                        <a:pt x="-9232" y="178049"/>
                        <a:pt x="2637" y="231463"/>
                      </a:cubicBezTo>
                      <a:cubicBezTo>
                        <a:pt x="2637" y="237398"/>
                        <a:pt x="14507" y="237398"/>
                        <a:pt x="14507" y="225528"/>
                      </a:cubicBezTo>
                      <a:cubicBezTo>
                        <a:pt x="2637" y="160244"/>
                        <a:pt x="67922" y="118699"/>
                        <a:pt x="121336" y="106829"/>
                      </a:cubicBezTo>
                      <a:cubicBezTo>
                        <a:pt x="151011" y="100894"/>
                        <a:pt x="186621" y="100894"/>
                        <a:pt x="216296" y="112764"/>
                      </a:cubicBezTo>
                      <a:cubicBezTo>
                        <a:pt x="245970" y="124634"/>
                        <a:pt x="269710" y="148374"/>
                        <a:pt x="305320" y="166179"/>
                      </a:cubicBezTo>
                      <a:cubicBezTo>
                        <a:pt x="406214" y="207723"/>
                        <a:pt x="394344" y="47480"/>
                        <a:pt x="435889" y="5935"/>
                      </a:cubicBezTo>
                      <a:cubicBezTo>
                        <a:pt x="441824" y="5935"/>
                        <a:pt x="435889" y="0"/>
                        <a:pt x="429954" y="0"/>
                      </a:cubicBezTo>
                      <a:lnTo>
                        <a:pt x="429954" y="0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95" name="任意多边形: 形状 94"/>
                <p:cNvSpPr/>
                <p:nvPr/>
              </p:nvSpPr>
              <p:spPr>
                <a:xfrm>
                  <a:off x="11337367" y="3921301"/>
                  <a:ext cx="508346" cy="467741"/>
                </a:xfrm>
                <a:custGeom>
                  <a:avLst/>
                  <a:gdLst>
                    <a:gd name="connsiteX0" fmla="*/ 504471 w 508346"/>
                    <a:gd name="connsiteY0" fmla="*/ 11870 h 467741"/>
                    <a:gd name="connsiteX1" fmla="*/ 415447 w 508346"/>
                    <a:gd name="connsiteY1" fmla="*/ 207723 h 467741"/>
                    <a:gd name="connsiteX2" fmla="*/ 350162 w 508346"/>
                    <a:gd name="connsiteY2" fmla="*/ 296748 h 467741"/>
                    <a:gd name="connsiteX3" fmla="*/ 296748 w 508346"/>
                    <a:gd name="connsiteY3" fmla="*/ 332357 h 467741"/>
                    <a:gd name="connsiteX4" fmla="*/ 231463 w 508346"/>
                    <a:gd name="connsiteY4" fmla="*/ 338292 h 467741"/>
                    <a:gd name="connsiteX5" fmla="*/ 148374 w 508346"/>
                    <a:gd name="connsiteY5" fmla="*/ 367967 h 467741"/>
                    <a:gd name="connsiteX6" fmla="*/ 118699 w 508346"/>
                    <a:gd name="connsiteY6" fmla="*/ 397642 h 467741"/>
                    <a:gd name="connsiteX7" fmla="*/ 94959 w 508346"/>
                    <a:gd name="connsiteY7" fmla="*/ 445121 h 467741"/>
                    <a:gd name="connsiteX8" fmla="*/ 29675 w 508346"/>
                    <a:gd name="connsiteY8" fmla="*/ 409512 h 467741"/>
                    <a:gd name="connsiteX9" fmla="*/ 17805 w 508346"/>
                    <a:gd name="connsiteY9" fmla="*/ 332357 h 467741"/>
                    <a:gd name="connsiteX10" fmla="*/ 112764 w 508346"/>
                    <a:gd name="connsiteY10" fmla="*/ 249268 h 467741"/>
                    <a:gd name="connsiteX11" fmla="*/ 112764 w 508346"/>
                    <a:gd name="connsiteY11" fmla="*/ 237398 h 467741"/>
                    <a:gd name="connsiteX12" fmla="*/ 0 w 508346"/>
                    <a:gd name="connsiteY12" fmla="*/ 362032 h 467741"/>
                    <a:gd name="connsiteX13" fmla="*/ 35610 w 508346"/>
                    <a:gd name="connsiteY13" fmla="*/ 451056 h 467741"/>
                    <a:gd name="connsiteX14" fmla="*/ 94959 w 508346"/>
                    <a:gd name="connsiteY14" fmla="*/ 456991 h 467741"/>
                    <a:gd name="connsiteX15" fmla="*/ 112764 w 508346"/>
                    <a:gd name="connsiteY15" fmla="*/ 409512 h 467741"/>
                    <a:gd name="connsiteX16" fmla="*/ 154309 w 508346"/>
                    <a:gd name="connsiteY16" fmla="*/ 362032 h 467741"/>
                    <a:gd name="connsiteX17" fmla="*/ 207723 w 508346"/>
                    <a:gd name="connsiteY17" fmla="*/ 338292 h 467741"/>
                    <a:gd name="connsiteX18" fmla="*/ 267073 w 508346"/>
                    <a:gd name="connsiteY18" fmla="*/ 338292 h 467741"/>
                    <a:gd name="connsiteX19" fmla="*/ 403577 w 508346"/>
                    <a:gd name="connsiteY19" fmla="*/ 213658 h 467741"/>
                    <a:gd name="connsiteX20" fmla="*/ 498536 w 508346"/>
                    <a:gd name="connsiteY20" fmla="*/ 0 h 467741"/>
                    <a:gd name="connsiteX21" fmla="*/ 504471 w 508346"/>
                    <a:gd name="connsiteY21" fmla="*/ 11870 h 467741"/>
                    <a:gd name="connsiteX22" fmla="*/ 504471 w 508346"/>
                    <a:gd name="connsiteY22" fmla="*/ 11870 h 4677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508346" h="467741">
                      <a:moveTo>
                        <a:pt x="504471" y="11870"/>
                      </a:moveTo>
                      <a:cubicBezTo>
                        <a:pt x="492601" y="83089"/>
                        <a:pt x="451056" y="148374"/>
                        <a:pt x="415447" y="207723"/>
                      </a:cubicBezTo>
                      <a:cubicBezTo>
                        <a:pt x="397642" y="237398"/>
                        <a:pt x="373902" y="273008"/>
                        <a:pt x="350162" y="296748"/>
                      </a:cubicBezTo>
                      <a:cubicBezTo>
                        <a:pt x="338292" y="314552"/>
                        <a:pt x="320487" y="326422"/>
                        <a:pt x="296748" y="332357"/>
                      </a:cubicBezTo>
                      <a:cubicBezTo>
                        <a:pt x="273008" y="338292"/>
                        <a:pt x="249268" y="332357"/>
                        <a:pt x="231463" y="338292"/>
                      </a:cubicBezTo>
                      <a:cubicBezTo>
                        <a:pt x="201788" y="338292"/>
                        <a:pt x="172114" y="350162"/>
                        <a:pt x="148374" y="367967"/>
                      </a:cubicBezTo>
                      <a:cubicBezTo>
                        <a:pt x="136504" y="379837"/>
                        <a:pt x="124634" y="385772"/>
                        <a:pt x="118699" y="397642"/>
                      </a:cubicBezTo>
                      <a:cubicBezTo>
                        <a:pt x="106829" y="415447"/>
                        <a:pt x="106829" y="433251"/>
                        <a:pt x="94959" y="445121"/>
                      </a:cubicBezTo>
                      <a:cubicBezTo>
                        <a:pt x="71219" y="480731"/>
                        <a:pt x="35610" y="433251"/>
                        <a:pt x="29675" y="409512"/>
                      </a:cubicBezTo>
                      <a:cubicBezTo>
                        <a:pt x="17805" y="385772"/>
                        <a:pt x="17805" y="356097"/>
                        <a:pt x="17805" y="332357"/>
                      </a:cubicBezTo>
                      <a:cubicBezTo>
                        <a:pt x="23740" y="284878"/>
                        <a:pt x="65285" y="243333"/>
                        <a:pt x="112764" y="249268"/>
                      </a:cubicBezTo>
                      <a:cubicBezTo>
                        <a:pt x="118699" y="249268"/>
                        <a:pt x="118699" y="237398"/>
                        <a:pt x="112764" y="237398"/>
                      </a:cubicBezTo>
                      <a:cubicBezTo>
                        <a:pt x="41545" y="231463"/>
                        <a:pt x="0" y="296748"/>
                        <a:pt x="0" y="362032"/>
                      </a:cubicBezTo>
                      <a:cubicBezTo>
                        <a:pt x="0" y="391707"/>
                        <a:pt x="11870" y="427317"/>
                        <a:pt x="35610" y="451056"/>
                      </a:cubicBezTo>
                      <a:cubicBezTo>
                        <a:pt x="53415" y="468861"/>
                        <a:pt x="77155" y="474796"/>
                        <a:pt x="94959" y="456991"/>
                      </a:cubicBezTo>
                      <a:cubicBezTo>
                        <a:pt x="106829" y="445121"/>
                        <a:pt x="106829" y="427317"/>
                        <a:pt x="112764" y="409512"/>
                      </a:cubicBezTo>
                      <a:cubicBezTo>
                        <a:pt x="124634" y="391707"/>
                        <a:pt x="136504" y="373902"/>
                        <a:pt x="154309" y="362032"/>
                      </a:cubicBezTo>
                      <a:cubicBezTo>
                        <a:pt x="172114" y="350162"/>
                        <a:pt x="189918" y="344227"/>
                        <a:pt x="207723" y="338292"/>
                      </a:cubicBezTo>
                      <a:cubicBezTo>
                        <a:pt x="225528" y="332357"/>
                        <a:pt x="249268" y="338292"/>
                        <a:pt x="267073" y="338292"/>
                      </a:cubicBezTo>
                      <a:cubicBezTo>
                        <a:pt x="332357" y="332357"/>
                        <a:pt x="373902" y="261138"/>
                        <a:pt x="403577" y="213658"/>
                      </a:cubicBezTo>
                      <a:cubicBezTo>
                        <a:pt x="445121" y="148374"/>
                        <a:pt x="486666" y="77154"/>
                        <a:pt x="498536" y="0"/>
                      </a:cubicBezTo>
                      <a:cubicBezTo>
                        <a:pt x="516341" y="5935"/>
                        <a:pt x="504471" y="0"/>
                        <a:pt x="504471" y="11870"/>
                      </a:cubicBezTo>
                      <a:lnTo>
                        <a:pt x="504471" y="11870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96" name="任意多边形: 形状 95"/>
                <p:cNvSpPr/>
                <p:nvPr/>
              </p:nvSpPr>
              <p:spPr>
                <a:xfrm>
                  <a:off x="11204657" y="4045935"/>
                  <a:ext cx="207827" cy="314552"/>
                </a:xfrm>
                <a:custGeom>
                  <a:avLst/>
                  <a:gdLst>
                    <a:gd name="connsiteX0" fmla="*/ 168319 w 207827"/>
                    <a:gd name="connsiteY0" fmla="*/ 154309 h 314552"/>
                    <a:gd name="connsiteX1" fmla="*/ 91165 w 207827"/>
                    <a:gd name="connsiteY1" fmla="*/ 249268 h 314552"/>
                    <a:gd name="connsiteX2" fmla="*/ 49620 w 207827"/>
                    <a:gd name="connsiteY2" fmla="*/ 296748 h 314552"/>
                    <a:gd name="connsiteX3" fmla="*/ 14010 w 207827"/>
                    <a:gd name="connsiteY3" fmla="*/ 225528 h 314552"/>
                    <a:gd name="connsiteX4" fmla="*/ 49620 w 207827"/>
                    <a:gd name="connsiteY4" fmla="*/ 77154 h 314552"/>
                    <a:gd name="connsiteX5" fmla="*/ 203929 w 207827"/>
                    <a:gd name="connsiteY5" fmla="*/ 11870 h 314552"/>
                    <a:gd name="connsiteX6" fmla="*/ 197994 w 207827"/>
                    <a:gd name="connsiteY6" fmla="*/ 0 h 314552"/>
                    <a:gd name="connsiteX7" fmla="*/ 61490 w 207827"/>
                    <a:gd name="connsiteY7" fmla="*/ 47480 h 314552"/>
                    <a:gd name="connsiteX8" fmla="*/ 2141 w 207827"/>
                    <a:gd name="connsiteY8" fmla="*/ 160243 h 314552"/>
                    <a:gd name="connsiteX9" fmla="*/ 25880 w 207827"/>
                    <a:gd name="connsiteY9" fmla="*/ 284878 h 314552"/>
                    <a:gd name="connsiteX10" fmla="*/ 67425 w 207827"/>
                    <a:gd name="connsiteY10" fmla="*/ 314552 h 314552"/>
                    <a:gd name="connsiteX11" fmla="*/ 97100 w 207827"/>
                    <a:gd name="connsiteY11" fmla="*/ 284878 h 314552"/>
                    <a:gd name="connsiteX12" fmla="*/ 114905 w 207827"/>
                    <a:gd name="connsiteY12" fmla="*/ 219593 h 314552"/>
                    <a:gd name="connsiteX13" fmla="*/ 174254 w 207827"/>
                    <a:gd name="connsiteY13" fmla="*/ 172113 h 314552"/>
                    <a:gd name="connsiteX14" fmla="*/ 168319 w 207827"/>
                    <a:gd name="connsiteY14" fmla="*/ 154309 h 314552"/>
                    <a:gd name="connsiteX15" fmla="*/ 168319 w 207827"/>
                    <a:gd name="connsiteY15" fmla="*/ 154309 h 3145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07827" h="314552">
                      <a:moveTo>
                        <a:pt x="168319" y="154309"/>
                      </a:moveTo>
                      <a:cubicBezTo>
                        <a:pt x="126775" y="172113"/>
                        <a:pt x="97100" y="207723"/>
                        <a:pt x="91165" y="249268"/>
                      </a:cubicBezTo>
                      <a:cubicBezTo>
                        <a:pt x="85230" y="267073"/>
                        <a:pt x="85230" y="314552"/>
                        <a:pt x="49620" y="296748"/>
                      </a:cubicBezTo>
                      <a:cubicBezTo>
                        <a:pt x="25880" y="284878"/>
                        <a:pt x="19945" y="249268"/>
                        <a:pt x="14010" y="225528"/>
                      </a:cubicBezTo>
                      <a:cubicBezTo>
                        <a:pt x="2141" y="172113"/>
                        <a:pt x="19945" y="118699"/>
                        <a:pt x="49620" y="77154"/>
                      </a:cubicBezTo>
                      <a:cubicBezTo>
                        <a:pt x="85230" y="29675"/>
                        <a:pt x="150514" y="23740"/>
                        <a:pt x="203929" y="11870"/>
                      </a:cubicBezTo>
                      <a:cubicBezTo>
                        <a:pt x="209864" y="11870"/>
                        <a:pt x="209864" y="0"/>
                        <a:pt x="197994" y="0"/>
                      </a:cubicBezTo>
                      <a:cubicBezTo>
                        <a:pt x="150514" y="11870"/>
                        <a:pt x="97100" y="17805"/>
                        <a:pt x="61490" y="47480"/>
                      </a:cubicBezTo>
                      <a:cubicBezTo>
                        <a:pt x="25880" y="77154"/>
                        <a:pt x="8076" y="118699"/>
                        <a:pt x="2141" y="160243"/>
                      </a:cubicBezTo>
                      <a:cubicBezTo>
                        <a:pt x="-3794" y="201788"/>
                        <a:pt x="2141" y="249268"/>
                        <a:pt x="25880" y="284878"/>
                      </a:cubicBezTo>
                      <a:cubicBezTo>
                        <a:pt x="37750" y="296748"/>
                        <a:pt x="49620" y="314552"/>
                        <a:pt x="67425" y="314552"/>
                      </a:cubicBezTo>
                      <a:cubicBezTo>
                        <a:pt x="85230" y="314552"/>
                        <a:pt x="91165" y="302682"/>
                        <a:pt x="97100" y="284878"/>
                      </a:cubicBezTo>
                      <a:cubicBezTo>
                        <a:pt x="103035" y="261138"/>
                        <a:pt x="103035" y="237398"/>
                        <a:pt x="114905" y="219593"/>
                      </a:cubicBezTo>
                      <a:cubicBezTo>
                        <a:pt x="126775" y="195853"/>
                        <a:pt x="150514" y="178049"/>
                        <a:pt x="174254" y="172113"/>
                      </a:cubicBezTo>
                      <a:cubicBezTo>
                        <a:pt x="180189" y="160243"/>
                        <a:pt x="174254" y="154309"/>
                        <a:pt x="168319" y="154309"/>
                      </a:cubicBezTo>
                      <a:lnTo>
                        <a:pt x="168319" y="154309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97" name="任意多边形: 形状 96"/>
                <p:cNvSpPr/>
                <p:nvPr/>
              </p:nvSpPr>
              <p:spPr>
                <a:xfrm>
                  <a:off x="11136205" y="3939106"/>
                  <a:ext cx="241222" cy="265953"/>
                </a:xfrm>
                <a:custGeom>
                  <a:avLst/>
                  <a:gdLst>
                    <a:gd name="connsiteX0" fmla="*/ 236772 w 241222"/>
                    <a:gd name="connsiteY0" fmla="*/ 0 h 265953"/>
                    <a:gd name="connsiteX1" fmla="*/ 46853 w 241222"/>
                    <a:gd name="connsiteY1" fmla="*/ 77155 h 265953"/>
                    <a:gd name="connsiteX2" fmla="*/ 5308 w 241222"/>
                    <a:gd name="connsiteY2" fmla="*/ 166179 h 265953"/>
                    <a:gd name="connsiteX3" fmla="*/ 17178 w 241222"/>
                    <a:gd name="connsiteY3" fmla="*/ 255203 h 265953"/>
                    <a:gd name="connsiteX4" fmla="*/ 82463 w 241222"/>
                    <a:gd name="connsiteY4" fmla="*/ 249268 h 265953"/>
                    <a:gd name="connsiteX5" fmla="*/ 70593 w 241222"/>
                    <a:gd name="connsiteY5" fmla="*/ 243333 h 265953"/>
                    <a:gd name="connsiteX6" fmla="*/ 34983 w 241222"/>
                    <a:gd name="connsiteY6" fmla="*/ 255203 h 265953"/>
                    <a:gd name="connsiteX7" fmla="*/ 11243 w 241222"/>
                    <a:gd name="connsiteY7" fmla="*/ 213658 h 265953"/>
                    <a:gd name="connsiteX8" fmla="*/ 40918 w 241222"/>
                    <a:gd name="connsiteY8" fmla="*/ 112764 h 265953"/>
                    <a:gd name="connsiteX9" fmla="*/ 236772 w 241222"/>
                    <a:gd name="connsiteY9" fmla="*/ 17805 h 265953"/>
                    <a:gd name="connsiteX10" fmla="*/ 236772 w 241222"/>
                    <a:gd name="connsiteY10" fmla="*/ 0 h 265953"/>
                    <a:gd name="connsiteX11" fmla="*/ 236772 w 241222"/>
                    <a:gd name="connsiteY11" fmla="*/ 0 h 2659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41222" h="265953">
                      <a:moveTo>
                        <a:pt x="236772" y="0"/>
                      </a:moveTo>
                      <a:cubicBezTo>
                        <a:pt x="165552" y="0"/>
                        <a:pt x="94333" y="23740"/>
                        <a:pt x="46853" y="77155"/>
                      </a:cubicBezTo>
                      <a:cubicBezTo>
                        <a:pt x="23113" y="100894"/>
                        <a:pt x="11243" y="130569"/>
                        <a:pt x="5308" y="166179"/>
                      </a:cubicBezTo>
                      <a:cubicBezTo>
                        <a:pt x="-627" y="189918"/>
                        <a:pt x="-6562" y="231463"/>
                        <a:pt x="17178" y="255203"/>
                      </a:cubicBezTo>
                      <a:cubicBezTo>
                        <a:pt x="34983" y="273008"/>
                        <a:pt x="70593" y="267073"/>
                        <a:pt x="82463" y="249268"/>
                      </a:cubicBezTo>
                      <a:cubicBezTo>
                        <a:pt x="88398" y="243333"/>
                        <a:pt x="76528" y="237398"/>
                        <a:pt x="70593" y="243333"/>
                      </a:cubicBezTo>
                      <a:cubicBezTo>
                        <a:pt x="64658" y="255203"/>
                        <a:pt x="46853" y="261138"/>
                        <a:pt x="34983" y="255203"/>
                      </a:cubicBezTo>
                      <a:cubicBezTo>
                        <a:pt x="17178" y="249268"/>
                        <a:pt x="11243" y="231463"/>
                        <a:pt x="11243" y="213658"/>
                      </a:cubicBezTo>
                      <a:cubicBezTo>
                        <a:pt x="11243" y="178049"/>
                        <a:pt x="23113" y="142439"/>
                        <a:pt x="40918" y="112764"/>
                      </a:cubicBezTo>
                      <a:cubicBezTo>
                        <a:pt x="82463" y="47480"/>
                        <a:pt x="159617" y="17805"/>
                        <a:pt x="236772" y="17805"/>
                      </a:cubicBezTo>
                      <a:cubicBezTo>
                        <a:pt x="242706" y="11870"/>
                        <a:pt x="242706" y="0"/>
                        <a:pt x="236772" y="0"/>
                      </a:cubicBezTo>
                      <a:lnTo>
                        <a:pt x="236772" y="0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</p:grpSp>
          <p:sp>
            <p:nvSpPr>
              <p:cNvPr id="98" name="任意多边形: 形状 97"/>
              <p:cNvSpPr/>
              <p:nvPr/>
            </p:nvSpPr>
            <p:spPr>
              <a:xfrm>
                <a:off x="10940483" y="2473173"/>
                <a:ext cx="1247281" cy="1756745"/>
              </a:xfrm>
              <a:custGeom>
                <a:avLst/>
                <a:gdLst>
                  <a:gd name="connsiteX0" fmla="*/ 5177 w 1247281"/>
                  <a:gd name="connsiteY0" fmla="*/ 0 h 1756745"/>
                  <a:gd name="connsiteX1" fmla="*/ 966639 w 1247281"/>
                  <a:gd name="connsiteY1" fmla="*/ 480731 h 1756745"/>
                  <a:gd name="connsiteX2" fmla="*/ 1221842 w 1247281"/>
                  <a:gd name="connsiteY2" fmla="*/ 706259 h 1756745"/>
                  <a:gd name="connsiteX3" fmla="*/ 1227777 w 1247281"/>
                  <a:gd name="connsiteY3" fmla="*/ 1008942 h 1756745"/>
                  <a:gd name="connsiteX4" fmla="*/ 1132818 w 1247281"/>
                  <a:gd name="connsiteY4" fmla="*/ 1400648 h 1756745"/>
                  <a:gd name="connsiteX5" fmla="*/ 972574 w 1247281"/>
                  <a:gd name="connsiteY5" fmla="*/ 1756746 h 1756745"/>
                  <a:gd name="connsiteX6" fmla="*/ 652087 w 1247281"/>
                  <a:gd name="connsiteY6" fmla="*/ 1240405 h 1756745"/>
                  <a:gd name="connsiteX7" fmla="*/ 681762 w 1247281"/>
                  <a:gd name="connsiteY7" fmla="*/ 967397 h 1756745"/>
                  <a:gd name="connsiteX8" fmla="*/ 681762 w 1247281"/>
                  <a:gd name="connsiteY8" fmla="*/ 890243 h 1756745"/>
                  <a:gd name="connsiteX9" fmla="*/ 652087 w 1247281"/>
                  <a:gd name="connsiteY9" fmla="*/ 836828 h 1756745"/>
                  <a:gd name="connsiteX10" fmla="*/ 604607 w 1247281"/>
                  <a:gd name="connsiteY10" fmla="*/ 777479 h 1756745"/>
                  <a:gd name="connsiteX11" fmla="*/ 497778 w 1247281"/>
                  <a:gd name="connsiteY11" fmla="*/ 759674 h 1756745"/>
                  <a:gd name="connsiteX12" fmla="*/ 153551 w 1247281"/>
                  <a:gd name="connsiteY12" fmla="*/ 599430 h 1756745"/>
                  <a:gd name="connsiteX13" fmla="*/ 5177 w 1247281"/>
                  <a:gd name="connsiteY13" fmla="*/ 0 h 1756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47281" h="1756745">
                    <a:moveTo>
                      <a:pt x="5177" y="0"/>
                    </a:moveTo>
                    <a:cubicBezTo>
                      <a:pt x="301925" y="136504"/>
                      <a:pt x="681762" y="326422"/>
                      <a:pt x="966639" y="480731"/>
                    </a:cubicBezTo>
                    <a:cubicBezTo>
                      <a:pt x="1067533" y="534146"/>
                      <a:pt x="1174362" y="599430"/>
                      <a:pt x="1221842" y="706259"/>
                    </a:cubicBezTo>
                    <a:cubicBezTo>
                      <a:pt x="1263387" y="801218"/>
                      <a:pt x="1245582" y="908048"/>
                      <a:pt x="1227777" y="1008942"/>
                    </a:cubicBezTo>
                    <a:cubicBezTo>
                      <a:pt x="1204037" y="1139511"/>
                      <a:pt x="1168427" y="1270080"/>
                      <a:pt x="1132818" y="1400648"/>
                    </a:cubicBezTo>
                    <a:cubicBezTo>
                      <a:pt x="1097208" y="1525282"/>
                      <a:pt x="1055663" y="1649916"/>
                      <a:pt x="972574" y="1756746"/>
                    </a:cubicBezTo>
                    <a:cubicBezTo>
                      <a:pt x="954769" y="1549022"/>
                      <a:pt x="830135" y="1353169"/>
                      <a:pt x="652087" y="1240405"/>
                    </a:cubicBezTo>
                    <a:cubicBezTo>
                      <a:pt x="663957" y="1151380"/>
                      <a:pt x="646152" y="1050486"/>
                      <a:pt x="681762" y="967397"/>
                    </a:cubicBezTo>
                    <a:cubicBezTo>
                      <a:pt x="705501" y="908048"/>
                      <a:pt x="693631" y="896178"/>
                      <a:pt x="681762" y="890243"/>
                    </a:cubicBezTo>
                    <a:cubicBezTo>
                      <a:pt x="658022" y="884308"/>
                      <a:pt x="646152" y="860568"/>
                      <a:pt x="652087" y="836828"/>
                    </a:cubicBezTo>
                    <a:cubicBezTo>
                      <a:pt x="658022" y="813088"/>
                      <a:pt x="658022" y="789349"/>
                      <a:pt x="604607" y="777479"/>
                    </a:cubicBezTo>
                    <a:cubicBezTo>
                      <a:pt x="568997" y="771544"/>
                      <a:pt x="533388" y="759674"/>
                      <a:pt x="497778" y="759674"/>
                    </a:cubicBezTo>
                    <a:cubicBezTo>
                      <a:pt x="367209" y="747804"/>
                      <a:pt x="230705" y="700324"/>
                      <a:pt x="153551" y="599430"/>
                    </a:cubicBezTo>
                    <a:cubicBezTo>
                      <a:pt x="40787" y="456991"/>
                      <a:pt x="-18563" y="183984"/>
                      <a:pt x="5177" y="0"/>
                    </a:cubicBez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grpSp>
            <p:nvGrpSpPr>
              <p:cNvPr id="99" name="图形 67"/>
              <p:cNvGrpSpPr/>
              <p:nvPr/>
            </p:nvGrpSpPr>
            <p:grpSpPr>
              <a:xfrm>
                <a:off x="8987127" y="1518765"/>
                <a:ext cx="461442" cy="929184"/>
                <a:chOff x="8987127" y="1518765"/>
                <a:chExt cx="461442" cy="929184"/>
              </a:xfrm>
            </p:grpSpPr>
            <p:sp>
              <p:nvSpPr>
                <p:cNvPr id="100" name="任意多边形: 形状 99"/>
                <p:cNvSpPr/>
                <p:nvPr/>
              </p:nvSpPr>
              <p:spPr>
                <a:xfrm>
                  <a:off x="8996359" y="1528073"/>
                  <a:ext cx="441824" cy="915424"/>
                </a:xfrm>
                <a:custGeom>
                  <a:avLst/>
                  <a:gdLst>
                    <a:gd name="connsiteX0" fmla="*/ 145077 w 441824"/>
                    <a:gd name="connsiteY0" fmla="*/ 903555 h 915424"/>
                    <a:gd name="connsiteX1" fmla="*/ 145077 w 441824"/>
                    <a:gd name="connsiteY1" fmla="*/ 737376 h 915424"/>
                    <a:gd name="connsiteX2" fmla="*/ 97597 w 441824"/>
                    <a:gd name="connsiteY2" fmla="*/ 612742 h 915424"/>
                    <a:gd name="connsiteX3" fmla="*/ 50117 w 441824"/>
                    <a:gd name="connsiteY3" fmla="*/ 476239 h 915424"/>
                    <a:gd name="connsiteX4" fmla="*/ 50117 w 441824"/>
                    <a:gd name="connsiteY4" fmla="*/ 369409 h 915424"/>
                    <a:gd name="connsiteX5" fmla="*/ 2638 w 441824"/>
                    <a:gd name="connsiteY5" fmla="*/ 345670 h 915424"/>
                    <a:gd name="connsiteX6" fmla="*/ 2638 w 441824"/>
                    <a:gd name="connsiteY6" fmla="*/ 256645 h 915424"/>
                    <a:gd name="connsiteX7" fmla="*/ 61987 w 441824"/>
                    <a:gd name="connsiteY7" fmla="*/ 203231 h 915424"/>
                    <a:gd name="connsiteX8" fmla="*/ 115402 w 441824"/>
                    <a:gd name="connsiteY8" fmla="*/ 191361 h 915424"/>
                    <a:gd name="connsiteX9" fmla="*/ 204426 w 441824"/>
                    <a:gd name="connsiteY9" fmla="*/ 167621 h 915424"/>
                    <a:gd name="connsiteX10" fmla="*/ 210361 w 441824"/>
                    <a:gd name="connsiteY10" fmla="*/ 54857 h 915424"/>
                    <a:gd name="connsiteX11" fmla="*/ 257841 w 441824"/>
                    <a:gd name="connsiteY11" fmla="*/ 1443 h 915424"/>
                    <a:gd name="connsiteX12" fmla="*/ 317190 w 441824"/>
                    <a:gd name="connsiteY12" fmla="*/ 66727 h 915424"/>
                    <a:gd name="connsiteX13" fmla="*/ 311255 w 441824"/>
                    <a:gd name="connsiteY13" fmla="*/ 250710 h 915424"/>
                    <a:gd name="connsiteX14" fmla="*/ 441824 w 441824"/>
                    <a:gd name="connsiteY14" fmla="*/ 387214 h 915424"/>
                    <a:gd name="connsiteX15" fmla="*/ 435889 w 441824"/>
                    <a:gd name="connsiteY15" fmla="*/ 642417 h 915424"/>
                    <a:gd name="connsiteX16" fmla="*/ 424019 w 441824"/>
                    <a:gd name="connsiteY16" fmla="*/ 915425 h 915424"/>
                    <a:gd name="connsiteX17" fmla="*/ 145077 w 441824"/>
                    <a:gd name="connsiteY17" fmla="*/ 903555 h 9154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441824" h="915424">
                      <a:moveTo>
                        <a:pt x="145077" y="903555"/>
                      </a:moveTo>
                      <a:cubicBezTo>
                        <a:pt x="145077" y="903555"/>
                        <a:pt x="168816" y="802661"/>
                        <a:pt x="145077" y="737376"/>
                      </a:cubicBezTo>
                      <a:cubicBezTo>
                        <a:pt x="121337" y="666157"/>
                        <a:pt x="97597" y="612742"/>
                        <a:pt x="97597" y="612742"/>
                      </a:cubicBezTo>
                      <a:cubicBezTo>
                        <a:pt x="97597" y="612742"/>
                        <a:pt x="56052" y="559328"/>
                        <a:pt x="50117" y="476239"/>
                      </a:cubicBezTo>
                      <a:cubicBezTo>
                        <a:pt x="44182" y="393149"/>
                        <a:pt x="50117" y="369409"/>
                        <a:pt x="50117" y="369409"/>
                      </a:cubicBezTo>
                      <a:cubicBezTo>
                        <a:pt x="50117" y="369409"/>
                        <a:pt x="8573" y="381279"/>
                        <a:pt x="2638" y="345670"/>
                      </a:cubicBezTo>
                      <a:cubicBezTo>
                        <a:pt x="-3297" y="315995"/>
                        <a:pt x="2638" y="256645"/>
                        <a:pt x="2638" y="256645"/>
                      </a:cubicBezTo>
                      <a:cubicBezTo>
                        <a:pt x="2638" y="256645"/>
                        <a:pt x="20443" y="215101"/>
                        <a:pt x="61987" y="203231"/>
                      </a:cubicBezTo>
                      <a:cubicBezTo>
                        <a:pt x="61987" y="203231"/>
                        <a:pt x="85727" y="173556"/>
                        <a:pt x="115402" y="191361"/>
                      </a:cubicBezTo>
                      <a:cubicBezTo>
                        <a:pt x="115402" y="191361"/>
                        <a:pt x="145077" y="137946"/>
                        <a:pt x="204426" y="167621"/>
                      </a:cubicBezTo>
                      <a:lnTo>
                        <a:pt x="210361" y="54857"/>
                      </a:lnTo>
                      <a:cubicBezTo>
                        <a:pt x="210361" y="54857"/>
                        <a:pt x="222231" y="-10427"/>
                        <a:pt x="257841" y="1443"/>
                      </a:cubicBezTo>
                      <a:cubicBezTo>
                        <a:pt x="293450" y="7377"/>
                        <a:pt x="311255" y="37052"/>
                        <a:pt x="317190" y="66727"/>
                      </a:cubicBezTo>
                      <a:cubicBezTo>
                        <a:pt x="323125" y="96402"/>
                        <a:pt x="311255" y="250710"/>
                        <a:pt x="311255" y="250710"/>
                      </a:cubicBezTo>
                      <a:cubicBezTo>
                        <a:pt x="311255" y="250710"/>
                        <a:pt x="441824" y="268515"/>
                        <a:pt x="441824" y="387214"/>
                      </a:cubicBezTo>
                      <a:cubicBezTo>
                        <a:pt x="441824" y="511848"/>
                        <a:pt x="435889" y="642417"/>
                        <a:pt x="435889" y="642417"/>
                      </a:cubicBezTo>
                      <a:lnTo>
                        <a:pt x="424019" y="915425"/>
                      </a:lnTo>
                      <a:lnTo>
                        <a:pt x="145077" y="90355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grpSp>
              <p:nvGrpSpPr>
                <p:cNvPr id="101" name="图形 67"/>
                <p:cNvGrpSpPr/>
                <p:nvPr/>
              </p:nvGrpSpPr>
              <p:grpSpPr>
                <a:xfrm>
                  <a:off x="8987127" y="1518765"/>
                  <a:ext cx="461442" cy="929184"/>
                  <a:chOff x="8987127" y="1518765"/>
                  <a:chExt cx="461442" cy="929184"/>
                </a:xfrm>
                <a:solidFill>
                  <a:srgbClr val="1A2844"/>
                </a:solidFill>
              </p:grpSpPr>
              <p:sp>
                <p:nvSpPr>
                  <p:cNvPr id="102" name="任意多边形: 形状 101"/>
                  <p:cNvSpPr/>
                  <p:nvPr/>
                </p:nvSpPr>
                <p:spPr>
                  <a:xfrm>
                    <a:off x="9170629" y="1757140"/>
                    <a:ext cx="277939" cy="690809"/>
                  </a:xfrm>
                  <a:custGeom>
                    <a:avLst/>
                    <a:gdLst>
                      <a:gd name="connsiteX0" fmla="*/ 255684 w 277939"/>
                      <a:gd name="connsiteY0" fmla="*/ 686359 h 690809"/>
                      <a:gd name="connsiteX1" fmla="*/ 273489 w 277939"/>
                      <a:gd name="connsiteY1" fmla="*/ 276847 h 690809"/>
                      <a:gd name="connsiteX2" fmla="*/ 255684 w 277939"/>
                      <a:gd name="connsiteY2" fmla="*/ 80994 h 690809"/>
                      <a:gd name="connsiteX3" fmla="*/ 36091 w 277939"/>
                      <a:gd name="connsiteY3" fmla="*/ 15709 h 690809"/>
                      <a:gd name="connsiteX4" fmla="*/ 12351 w 277939"/>
                      <a:gd name="connsiteY4" fmla="*/ 134408 h 690809"/>
                      <a:gd name="connsiteX5" fmla="*/ 47961 w 277939"/>
                      <a:gd name="connsiteY5" fmla="*/ 158148 h 690809"/>
                      <a:gd name="connsiteX6" fmla="*/ 71700 w 277939"/>
                      <a:gd name="connsiteY6" fmla="*/ 146278 h 690809"/>
                      <a:gd name="connsiteX7" fmla="*/ 136985 w 277939"/>
                      <a:gd name="connsiteY7" fmla="*/ 146278 h 690809"/>
                      <a:gd name="connsiteX8" fmla="*/ 148855 w 277939"/>
                      <a:gd name="connsiteY8" fmla="*/ 140343 h 690809"/>
                      <a:gd name="connsiteX9" fmla="*/ 101375 w 277939"/>
                      <a:gd name="connsiteY9" fmla="*/ 110668 h 690809"/>
                      <a:gd name="connsiteX10" fmla="*/ 83570 w 277939"/>
                      <a:gd name="connsiteY10" fmla="*/ 122538 h 690809"/>
                      <a:gd name="connsiteX11" fmla="*/ 71700 w 277939"/>
                      <a:gd name="connsiteY11" fmla="*/ 134408 h 690809"/>
                      <a:gd name="connsiteX12" fmla="*/ 42026 w 277939"/>
                      <a:gd name="connsiteY12" fmla="*/ 134408 h 690809"/>
                      <a:gd name="connsiteX13" fmla="*/ 12351 w 277939"/>
                      <a:gd name="connsiteY13" fmla="*/ 110668 h 690809"/>
                      <a:gd name="connsiteX14" fmla="*/ 12351 w 277939"/>
                      <a:gd name="connsiteY14" fmla="*/ 86929 h 690809"/>
                      <a:gd name="connsiteX15" fmla="*/ 42026 w 277939"/>
                      <a:gd name="connsiteY15" fmla="*/ 27579 h 690809"/>
                      <a:gd name="connsiteX16" fmla="*/ 190399 w 277939"/>
                      <a:gd name="connsiteY16" fmla="*/ 39449 h 690809"/>
                      <a:gd name="connsiteX17" fmla="*/ 261619 w 277939"/>
                      <a:gd name="connsiteY17" fmla="*/ 181888 h 690809"/>
                      <a:gd name="connsiteX18" fmla="*/ 249749 w 277939"/>
                      <a:gd name="connsiteY18" fmla="*/ 526115 h 690809"/>
                      <a:gd name="connsiteX19" fmla="*/ 243814 w 277939"/>
                      <a:gd name="connsiteY19" fmla="*/ 686359 h 690809"/>
                      <a:gd name="connsiteX20" fmla="*/ 255684 w 277939"/>
                      <a:gd name="connsiteY20" fmla="*/ 686359 h 690809"/>
                      <a:gd name="connsiteX21" fmla="*/ 255684 w 277939"/>
                      <a:gd name="connsiteY21" fmla="*/ 686359 h 6908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277939" h="690809">
                        <a:moveTo>
                          <a:pt x="255684" y="686359"/>
                        </a:moveTo>
                        <a:cubicBezTo>
                          <a:pt x="255684" y="549855"/>
                          <a:pt x="267554" y="413351"/>
                          <a:pt x="273489" y="276847"/>
                        </a:cubicBezTo>
                        <a:cubicBezTo>
                          <a:pt x="273489" y="217497"/>
                          <a:pt x="291294" y="134408"/>
                          <a:pt x="255684" y="80994"/>
                        </a:cubicBezTo>
                        <a:cubicBezTo>
                          <a:pt x="220074" y="21644"/>
                          <a:pt x="101375" y="-25835"/>
                          <a:pt x="36091" y="15709"/>
                        </a:cubicBezTo>
                        <a:cubicBezTo>
                          <a:pt x="481" y="39449"/>
                          <a:pt x="-11389" y="98798"/>
                          <a:pt x="12351" y="134408"/>
                        </a:cubicBezTo>
                        <a:cubicBezTo>
                          <a:pt x="18286" y="146278"/>
                          <a:pt x="36091" y="158148"/>
                          <a:pt x="47961" y="158148"/>
                        </a:cubicBezTo>
                        <a:cubicBezTo>
                          <a:pt x="59830" y="158148"/>
                          <a:pt x="65765" y="152213"/>
                          <a:pt x="71700" y="146278"/>
                        </a:cubicBezTo>
                        <a:cubicBezTo>
                          <a:pt x="83570" y="134408"/>
                          <a:pt x="125115" y="86929"/>
                          <a:pt x="136985" y="146278"/>
                        </a:cubicBezTo>
                        <a:cubicBezTo>
                          <a:pt x="136985" y="152213"/>
                          <a:pt x="148855" y="152213"/>
                          <a:pt x="148855" y="140343"/>
                        </a:cubicBezTo>
                        <a:cubicBezTo>
                          <a:pt x="148855" y="122538"/>
                          <a:pt x="125115" y="104733"/>
                          <a:pt x="101375" y="110668"/>
                        </a:cubicBezTo>
                        <a:cubicBezTo>
                          <a:pt x="95440" y="110668"/>
                          <a:pt x="89505" y="116603"/>
                          <a:pt x="83570" y="122538"/>
                        </a:cubicBezTo>
                        <a:cubicBezTo>
                          <a:pt x="77635" y="122538"/>
                          <a:pt x="77635" y="128473"/>
                          <a:pt x="71700" y="134408"/>
                        </a:cubicBezTo>
                        <a:cubicBezTo>
                          <a:pt x="59830" y="146278"/>
                          <a:pt x="65765" y="140343"/>
                          <a:pt x="42026" y="134408"/>
                        </a:cubicBezTo>
                        <a:cubicBezTo>
                          <a:pt x="24221" y="128473"/>
                          <a:pt x="18286" y="128473"/>
                          <a:pt x="12351" y="110668"/>
                        </a:cubicBezTo>
                        <a:cubicBezTo>
                          <a:pt x="12351" y="104733"/>
                          <a:pt x="12351" y="92864"/>
                          <a:pt x="12351" y="86929"/>
                        </a:cubicBezTo>
                        <a:cubicBezTo>
                          <a:pt x="12351" y="63189"/>
                          <a:pt x="24221" y="39449"/>
                          <a:pt x="42026" y="27579"/>
                        </a:cubicBezTo>
                        <a:cubicBezTo>
                          <a:pt x="89505" y="3839"/>
                          <a:pt x="148855" y="15709"/>
                          <a:pt x="190399" y="39449"/>
                        </a:cubicBezTo>
                        <a:cubicBezTo>
                          <a:pt x="243814" y="69124"/>
                          <a:pt x="261619" y="122538"/>
                          <a:pt x="261619" y="181888"/>
                        </a:cubicBezTo>
                        <a:cubicBezTo>
                          <a:pt x="261619" y="294652"/>
                          <a:pt x="255684" y="413351"/>
                          <a:pt x="249749" y="526115"/>
                        </a:cubicBezTo>
                        <a:cubicBezTo>
                          <a:pt x="249749" y="579530"/>
                          <a:pt x="243814" y="632944"/>
                          <a:pt x="243814" y="686359"/>
                        </a:cubicBezTo>
                        <a:cubicBezTo>
                          <a:pt x="243814" y="692294"/>
                          <a:pt x="255684" y="692294"/>
                          <a:pt x="255684" y="686359"/>
                        </a:cubicBezTo>
                        <a:lnTo>
                          <a:pt x="255684" y="686359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03" name="任意多边形: 形状 102"/>
                  <p:cNvSpPr/>
                  <p:nvPr/>
                </p:nvSpPr>
                <p:spPr>
                  <a:xfrm>
                    <a:off x="9242089" y="1930634"/>
                    <a:ext cx="31532" cy="85547"/>
                  </a:xfrm>
                  <a:custGeom>
                    <a:avLst/>
                    <a:gdLst>
                      <a:gd name="connsiteX0" fmla="*/ 18045 w 31532"/>
                      <a:gd name="connsiteY0" fmla="*/ 2458 h 85547"/>
                      <a:gd name="connsiteX1" fmla="*/ 6175 w 31532"/>
                      <a:gd name="connsiteY1" fmla="*/ 79613 h 85547"/>
                      <a:gd name="connsiteX2" fmla="*/ 12110 w 31532"/>
                      <a:gd name="connsiteY2" fmla="*/ 85548 h 85547"/>
                      <a:gd name="connsiteX3" fmla="*/ 18045 w 31532"/>
                      <a:gd name="connsiteY3" fmla="*/ 79613 h 85547"/>
                      <a:gd name="connsiteX4" fmla="*/ 29915 w 31532"/>
                      <a:gd name="connsiteY4" fmla="*/ 8393 h 85547"/>
                      <a:gd name="connsiteX5" fmla="*/ 18045 w 31532"/>
                      <a:gd name="connsiteY5" fmla="*/ 2458 h 85547"/>
                      <a:gd name="connsiteX6" fmla="*/ 18045 w 31532"/>
                      <a:gd name="connsiteY6" fmla="*/ 2458 h 855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1532" h="85547">
                        <a:moveTo>
                          <a:pt x="18045" y="2458"/>
                        </a:moveTo>
                        <a:cubicBezTo>
                          <a:pt x="240" y="20263"/>
                          <a:pt x="-5694" y="49938"/>
                          <a:pt x="6175" y="79613"/>
                        </a:cubicBezTo>
                        <a:cubicBezTo>
                          <a:pt x="6175" y="79613"/>
                          <a:pt x="12110" y="85548"/>
                          <a:pt x="12110" y="85548"/>
                        </a:cubicBezTo>
                        <a:cubicBezTo>
                          <a:pt x="12110" y="85548"/>
                          <a:pt x="18045" y="79613"/>
                          <a:pt x="18045" y="79613"/>
                        </a:cubicBezTo>
                        <a:cubicBezTo>
                          <a:pt x="6175" y="55873"/>
                          <a:pt x="12110" y="26198"/>
                          <a:pt x="29915" y="8393"/>
                        </a:cubicBezTo>
                        <a:cubicBezTo>
                          <a:pt x="35850" y="2458"/>
                          <a:pt x="23980" y="-3477"/>
                          <a:pt x="18045" y="2458"/>
                        </a:cubicBezTo>
                        <a:lnTo>
                          <a:pt x="18045" y="2458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04" name="任意多边形: 形状 103"/>
                  <p:cNvSpPr/>
                  <p:nvPr/>
                </p:nvSpPr>
                <p:spPr>
                  <a:xfrm>
                    <a:off x="9194850" y="1518765"/>
                    <a:ext cx="127092" cy="264469"/>
                  </a:xfrm>
                  <a:custGeom>
                    <a:avLst/>
                    <a:gdLst>
                      <a:gd name="connsiteX0" fmla="*/ 118699 w 127092"/>
                      <a:gd name="connsiteY0" fmla="*/ 248149 h 264469"/>
                      <a:gd name="connsiteX1" fmla="*/ 124634 w 127092"/>
                      <a:gd name="connsiteY1" fmla="*/ 123515 h 264469"/>
                      <a:gd name="connsiteX2" fmla="*/ 94959 w 127092"/>
                      <a:gd name="connsiteY2" fmla="*/ 16685 h 264469"/>
                      <a:gd name="connsiteX3" fmla="*/ 23740 w 127092"/>
                      <a:gd name="connsiteY3" fmla="*/ 10751 h 264469"/>
                      <a:gd name="connsiteX4" fmla="*/ 0 w 127092"/>
                      <a:gd name="connsiteY4" fmla="*/ 111645 h 264469"/>
                      <a:gd name="connsiteX5" fmla="*/ 0 w 127092"/>
                      <a:gd name="connsiteY5" fmla="*/ 260018 h 264469"/>
                      <a:gd name="connsiteX6" fmla="*/ 11870 w 127092"/>
                      <a:gd name="connsiteY6" fmla="*/ 260018 h 264469"/>
                      <a:gd name="connsiteX7" fmla="*/ 11870 w 127092"/>
                      <a:gd name="connsiteY7" fmla="*/ 123515 h 264469"/>
                      <a:gd name="connsiteX8" fmla="*/ 53415 w 127092"/>
                      <a:gd name="connsiteY8" fmla="*/ 16685 h 264469"/>
                      <a:gd name="connsiteX9" fmla="*/ 100894 w 127092"/>
                      <a:gd name="connsiteY9" fmla="*/ 40425 h 264469"/>
                      <a:gd name="connsiteX10" fmla="*/ 112764 w 127092"/>
                      <a:gd name="connsiteY10" fmla="*/ 105710 h 264469"/>
                      <a:gd name="connsiteX11" fmla="*/ 106829 w 127092"/>
                      <a:gd name="connsiteY11" fmla="*/ 242214 h 264469"/>
                      <a:gd name="connsiteX12" fmla="*/ 118699 w 127092"/>
                      <a:gd name="connsiteY12" fmla="*/ 248149 h 264469"/>
                      <a:gd name="connsiteX13" fmla="*/ 118699 w 127092"/>
                      <a:gd name="connsiteY13" fmla="*/ 248149 h 2644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27092" h="264469">
                        <a:moveTo>
                          <a:pt x="118699" y="248149"/>
                        </a:moveTo>
                        <a:cubicBezTo>
                          <a:pt x="124634" y="206604"/>
                          <a:pt x="130569" y="165059"/>
                          <a:pt x="124634" y="123515"/>
                        </a:cubicBezTo>
                        <a:cubicBezTo>
                          <a:pt x="124634" y="87905"/>
                          <a:pt x="124634" y="46360"/>
                          <a:pt x="94959" y="16685"/>
                        </a:cubicBezTo>
                        <a:cubicBezTo>
                          <a:pt x="83089" y="-1119"/>
                          <a:pt x="47480" y="-7054"/>
                          <a:pt x="23740" y="10751"/>
                        </a:cubicBezTo>
                        <a:cubicBezTo>
                          <a:pt x="0" y="34490"/>
                          <a:pt x="0" y="76035"/>
                          <a:pt x="0" y="111645"/>
                        </a:cubicBezTo>
                        <a:cubicBezTo>
                          <a:pt x="0" y="159124"/>
                          <a:pt x="0" y="212539"/>
                          <a:pt x="0" y="260018"/>
                        </a:cubicBezTo>
                        <a:cubicBezTo>
                          <a:pt x="0" y="265953"/>
                          <a:pt x="11870" y="265953"/>
                          <a:pt x="11870" y="260018"/>
                        </a:cubicBezTo>
                        <a:cubicBezTo>
                          <a:pt x="11870" y="212539"/>
                          <a:pt x="11870" y="170994"/>
                          <a:pt x="11870" y="123515"/>
                        </a:cubicBezTo>
                        <a:cubicBezTo>
                          <a:pt x="11870" y="87905"/>
                          <a:pt x="5935" y="28555"/>
                          <a:pt x="53415" y="16685"/>
                        </a:cubicBezTo>
                        <a:cubicBezTo>
                          <a:pt x="71219" y="4816"/>
                          <a:pt x="94959" y="22620"/>
                          <a:pt x="100894" y="40425"/>
                        </a:cubicBezTo>
                        <a:cubicBezTo>
                          <a:pt x="112764" y="58230"/>
                          <a:pt x="112764" y="81970"/>
                          <a:pt x="112764" y="105710"/>
                        </a:cubicBezTo>
                        <a:cubicBezTo>
                          <a:pt x="118699" y="153189"/>
                          <a:pt x="112764" y="200669"/>
                          <a:pt x="106829" y="242214"/>
                        </a:cubicBezTo>
                        <a:cubicBezTo>
                          <a:pt x="106829" y="254083"/>
                          <a:pt x="118699" y="254083"/>
                          <a:pt x="118699" y="248149"/>
                        </a:cubicBezTo>
                        <a:lnTo>
                          <a:pt x="118699" y="248149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05" name="任意多边形: 形状 104"/>
                  <p:cNvSpPr/>
                  <p:nvPr/>
                </p:nvSpPr>
                <p:spPr>
                  <a:xfrm>
                    <a:off x="9089504" y="1674647"/>
                    <a:ext cx="118832" cy="288774"/>
                  </a:xfrm>
                  <a:custGeom>
                    <a:avLst/>
                    <a:gdLst>
                      <a:gd name="connsiteX0" fmla="*/ 117215 w 118832"/>
                      <a:gd name="connsiteY0" fmla="*/ 21048 h 288774"/>
                      <a:gd name="connsiteX1" fmla="*/ 40061 w 118832"/>
                      <a:gd name="connsiteY1" fmla="*/ 15113 h 288774"/>
                      <a:gd name="connsiteX2" fmla="*/ 4451 w 118832"/>
                      <a:gd name="connsiteY2" fmla="*/ 104137 h 288774"/>
                      <a:gd name="connsiteX3" fmla="*/ 4451 w 118832"/>
                      <a:gd name="connsiteY3" fmla="*/ 222836 h 288774"/>
                      <a:gd name="connsiteX4" fmla="*/ 57866 w 118832"/>
                      <a:gd name="connsiteY4" fmla="*/ 288121 h 288774"/>
                      <a:gd name="connsiteX5" fmla="*/ 117215 w 118832"/>
                      <a:gd name="connsiteY5" fmla="*/ 228771 h 288774"/>
                      <a:gd name="connsiteX6" fmla="*/ 105345 w 118832"/>
                      <a:gd name="connsiteY6" fmla="*/ 228771 h 288774"/>
                      <a:gd name="connsiteX7" fmla="*/ 34126 w 118832"/>
                      <a:gd name="connsiteY7" fmla="*/ 264381 h 288774"/>
                      <a:gd name="connsiteX8" fmla="*/ 10386 w 118832"/>
                      <a:gd name="connsiteY8" fmla="*/ 157552 h 288774"/>
                      <a:gd name="connsiteX9" fmla="*/ 28191 w 118832"/>
                      <a:gd name="connsiteY9" fmla="*/ 50722 h 288774"/>
                      <a:gd name="connsiteX10" fmla="*/ 57866 w 118832"/>
                      <a:gd name="connsiteY10" fmla="*/ 15113 h 288774"/>
                      <a:gd name="connsiteX11" fmla="*/ 105345 w 118832"/>
                      <a:gd name="connsiteY11" fmla="*/ 26983 h 288774"/>
                      <a:gd name="connsiteX12" fmla="*/ 117215 w 118832"/>
                      <a:gd name="connsiteY12" fmla="*/ 21048 h 288774"/>
                      <a:gd name="connsiteX13" fmla="*/ 117215 w 118832"/>
                      <a:gd name="connsiteY13" fmla="*/ 21048 h 2887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18832" h="288774">
                        <a:moveTo>
                          <a:pt x="117215" y="21048"/>
                        </a:moveTo>
                        <a:cubicBezTo>
                          <a:pt x="99410" y="-2692"/>
                          <a:pt x="63801" y="-8627"/>
                          <a:pt x="40061" y="15113"/>
                        </a:cubicBezTo>
                        <a:cubicBezTo>
                          <a:pt x="16321" y="32918"/>
                          <a:pt x="4451" y="74462"/>
                          <a:pt x="4451" y="104137"/>
                        </a:cubicBezTo>
                        <a:cubicBezTo>
                          <a:pt x="-1484" y="145682"/>
                          <a:pt x="-1484" y="187226"/>
                          <a:pt x="4451" y="222836"/>
                        </a:cubicBezTo>
                        <a:cubicBezTo>
                          <a:pt x="10386" y="252511"/>
                          <a:pt x="28191" y="282186"/>
                          <a:pt x="57866" y="288121"/>
                        </a:cubicBezTo>
                        <a:cubicBezTo>
                          <a:pt x="93475" y="294055"/>
                          <a:pt x="117215" y="258446"/>
                          <a:pt x="117215" y="228771"/>
                        </a:cubicBezTo>
                        <a:cubicBezTo>
                          <a:pt x="117215" y="222836"/>
                          <a:pt x="105345" y="222836"/>
                          <a:pt x="105345" y="228771"/>
                        </a:cubicBezTo>
                        <a:cubicBezTo>
                          <a:pt x="99410" y="264381"/>
                          <a:pt x="63801" y="294055"/>
                          <a:pt x="34126" y="264381"/>
                        </a:cubicBezTo>
                        <a:cubicBezTo>
                          <a:pt x="10386" y="240641"/>
                          <a:pt x="10386" y="193161"/>
                          <a:pt x="10386" y="157552"/>
                        </a:cubicBezTo>
                        <a:cubicBezTo>
                          <a:pt x="10386" y="121942"/>
                          <a:pt x="16321" y="80397"/>
                          <a:pt x="28191" y="50722"/>
                        </a:cubicBezTo>
                        <a:cubicBezTo>
                          <a:pt x="34126" y="38853"/>
                          <a:pt x="45996" y="21048"/>
                          <a:pt x="57866" y="15113"/>
                        </a:cubicBezTo>
                        <a:cubicBezTo>
                          <a:pt x="75671" y="9178"/>
                          <a:pt x="93475" y="15113"/>
                          <a:pt x="105345" y="26983"/>
                        </a:cubicBezTo>
                        <a:cubicBezTo>
                          <a:pt x="111280" y="32918"/>
                          <a:pt x="123150" y="26983"/>
                          <a:pt x="117215" y="21048"/>
                        </a:cubicBezTo>
                        <a:lnTo>
                          <a:pt x="117215" y="21048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06" name="任意多边形: 形状 105"/>
                  <p:cNvSpPr/>
                  <p:nvPr/>
                </p:nvSpPr>
                <p:spPr>
                  <a:xfrm>
                    <a:off x="9034606" y="1704369"/>
                    <a:ext cx="78072" cy="230163"/>
                  </a:xfrm>
                  <a:custGeom>
                    <a:avLst/>
                    <a:gdLst>
                      <a:gd name="connsiteX0" fmla="*/ 71219 w 78072"/>
                      <a:gd name="connsiteY0" fmla="*/ 3195 h 230163"/>
                      <a:gd name="connsiteX1" fmla="*/ 11870 w 78072"/>
                      <a:gd name="connsiteY1" fmla="*/ 32870 h 230163"/>
                      <a:gd name="connsiteX2" fmla="*/ 5935 w 78072"/>
                      <a:gd name="connsiteY2" fmla="*/ 80349 h 230163"/>
                      <a:gd name="connsiteX3" fmla="*/ 0 w 78072"/>
                      <a:gd name="connsiteY3" fmla="*/ 127829 h 230163"/>
                      <a:gd name="connsiteX4" fmla="*/ 17805 w 78072"/>
                      <a:gd name="connsiteY4" fmla="*/ 204983 h 230163"/>
                      <a:gd name="connsiteX5" fmla="*/ 71219 w 78072"/>
                      <a:gd name="connsiteY5" fmla="*/ 222788 h 230163"/>
                      <a:gd name="connsiteX6" fmla="*/ 65284 w 78072"/>
                      <a:gd name="connsiteY6" fmla="*/ 216853 h 230163"/>
                      <a:gd name="connsiteX7" fmla="*/ 35610 w 78072"/>
                      <a:gd name="connsiteY7" fmla="*/ 210918 h 230163"/>
                      <a:gd name="connsiteX8" fmla="*/ 17805 w 78072"/>
                      <a:gd name="connsiteY8" fmla="*/ 187178 h 230163"/>
                      <a:gd name="connsiteX9" fmla="*/ 11870 w 78072"/>
                      <a:gd name="connsiteY9" fmla="*/ 121894 h 230163"/>
                      <a:gd name="connsiteX10" fmla="*/ 23740 w 78072"/>
                      <a:gd name="connsiteY10" fmla="*/ 50675 h 230163"/>
                      <a:gd name="connsiteX11" fmla="*/ 71219 w 78072"/>
                      <a:gd name="connsiteY11" fmla="*/ 15065 h 230163"/>
                      <a:gd name="connsiteX12" fmla="*/ 71219 w 78072"/>
                      <a:gd name="connsiteY12" fmla="*/ 3195 h 230163"/>
                      <a:gd name="connsiteX13" fmla="*/ 71219 w 78072"/>
                      <a:gd name="connsiteY13" fmla="*/ 3195 h 2301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78072" h="230163">
                        <a:moveTo>
                          <a:pt x="71219" y="3195"/>
                        </a:moveTo>
                        <a:cubicBezTo>
                          <a:pt x="47480" y="-8675"/>
                          <a:pt x="23740" y="15065"/>
                          <a:pt x="11870" y="32870"/>
                        </a:cubicBezTo>
                        <a:cubicBezTo>
                          <a:pt x="11870" y="50675"/>
                          <a:pt x="5935" y="68479"/>
                          <a:pt x="5935" y="80349"/>
                        </a:cubicBezTo>
                        <a:cubicBezTo>
                          <a:pt x="0" y="98154"/>
                          <a:pt x="0" y="110024"/>
                          <a:pt x="0" y="127829"/>
                        </a:cubicBezTo>
                        <a:cubicBezTo>
                          <a:pt x="0" y="157504"/>
                          <a:pt x="5935" y="181244"/>
                          <a:pt x="17805" y="204983"/>
                        </a:cubicBezTo>
                        <a:cubicBezTo>
                          <a:pt x="29675" y="222788"/>
                          <a:pt x="53415" y="240593"/>
                          <a:pt x="71219" y="222788"/>
                        </a:cubicBezTo>
                        <a:cubicBezTo>
                          <a:pt x="77154" y="222788"/>
                          <a:pt x="71219" y="210918"/>
                          <a:pt x="65284" y="216853"/>
                        </a:cubicBezTo>
                        <a:cubicBezTo>
                          <a:pt x="53415" y="222788"/>
                          <a:pt x="41545" y="216853"/>
                          <a:pt x="35610" y="210918"/>
                        </a:cubicBezTo>
                        <a:cubicBezTo>
                          <a:pt x="29675" y="199048"/>
                          <a:pt x="23740" y="193113"/>
                          <a:pt x="17805" y="187178"/>
                        </a:cubicBezTo>
                        <a:cubicBezTo>
                          <a:pt x="11870" y="163439"/>
                          <a:pt x="5935" y="145634"/>
                          <a:pt x="11870" y="121894"/>
                        </a:cubicBezTo>
                        <a:cubicBezTo>
                          <a:pt x="11870" y="98154"/>
                          <a:pt x="17805" y="74414"/>
                          <a:pt x="23740" y="50675"/>
                        </a:cubicBezTo>
                        <a:cubicBezTo>
                          <a:pt x="29675" y="32870"/>
                          <a:pt x="47480" y="9130"/>
                          <a:pt x="71219" y="15065"/>
                        </a:cubicBezTo>
                        <a:cubicBezTo>
                          <a:pt x="77154" y="21000"/>
                          <a:pt x="83089" y="9130"/>
                          <a:pt x="71219" y="3195"/>
                        </a:cubicBezTo>
                        <a:lnTo>
                          <a:pt x="71219" y="3195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07" name="任意多边形: 形状 106"/>
                  <p:cNvSpPr/>
                  <p:nvPr/>
                </p:nvSpPr>
                <p:spPr>
                  <a:xfrm>
                    <a:off x="8987127" y="1725369"/>
                    <a:ext cx="75670" cy="182965"/>
                  </a:xfrm>
                  <a:custGeom>
                    <a:avLst/>
                    <a:gdLst>
                      <a:gd name="connsiteX0" fmla="*/ 71219 w 75670"/>
                      <a:gd name="connsiteY0" fmla="*/ 0 h 182965"/>
                      <a:gd name="connsiteX1" fmla="*/ 17805 w 75670"/>
                      <a:gd name="connsiteY1" fmla="*/ 29675 h 182965"/>
                      <a:gd name="connsiteX2" fmla="*/ 0 w 75670"/>
                      <a:gd name="connsiteY2" fmla="*/ 100894 h 182965"/>
                      <a:gd name="connsiteX3" fmla="*/ 11870 w 75670"/>
                      <a:gd name="connsiteY3" fmla="*/ 166179 h 182965"/>
                      <a:gd name="connsiteX4" fmla="*/ 65284 w 75670"/>
                      <a:gd name="connsiteY4" fmla="*/ 178049 h 182965"/>
                      <a:gd name="connsiteX5" fmla="*/ 59350 w 75670"/>
                      <a:gd name="connsiteY5" fmla="*/ 166179 h 182965"/>
                      <a:gd name="connsiteX6" fmla="*/ 17805 w 75670"/>
                      <a:gd name="connsiteY6" fmla="*/ 148374 h 182965"/>
                      <a:gd name="connsiteX7" fmla="*/ 11870 w 75670"/>
                      <a:gd name="connsiteY7" fmla="*/ 94959 h 182965"/>
                      <a:gd name="connsiteX8" fmla="*/ 71219 w 75670"/>
                      <a:gd name="connsiteY8" fmla="*/ 17805 h 182965"/>
                      <a:gd name="connsiteX9" fmla="*/ 71219 w 75670"/>
                      <a:gd name="connsiteY9" fmla="*/ 0 h 182965"/>
                      <a:gd name="connsiteX10" fmla="*/ 71219 w 75670"/>
                      <a:gd name="connsiteY10" fmla="*/ 0 h 18296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75670" h="182965">
                        <a:moveTo>
                          <a:pt x="71219" y="0"/>
                        </a:moveTo>
                        <a:cubicBezTo>
                          <a:pt x="53415" y="0"/>
                          <a:pt x="29675" y="11870"/>
                          <a:pt x="17805" y="29675"/>
                        </a:cubicBezTo>
                        <a:cubicBezTo>
                          <a:pt x="5935" y="53415"/>
                          <a:pt x="0" y="77154"/>
                          <a:pt x="0" y="100894"/>
                        </a:cubicBezTo>
                        <a:cubicBezTo>
                          <a:pt x="0" y="124634"/>
                          <a:pt x="0" y="148374"/>
                          <a:pt x="11870" y="166179"/>
                        </a:cubicBezTo>
                        <a:cubicBezTo>
                          <a:pt x="23740" y="178049"/>
                          <a:pt x="47480" y="189918"/>
                          <a:pt x="65284" y="178049"/>
                        </a:cubicBezTo>
                        <a:cubicBezTo>
                          <a:pt x="71219" y="172114"/>
                          <a:pt x="65284" y="166179"/>
                          <a:pt x="59350" y="166179"/>
                        </a:cubicBezTo>
                        <a:cubicBezTo>
                          <a:pt x="41545" y="178049"/>
                          <a:pt x="23740" y="166179"/>
                          <a:pt x="17805" y="148374"/>
                        </a:cubicBezTo>
                        <a:cubicBezTo>
                          <a:pt x="11870" y="130569"/>
                          <a:pt x="11870" y="112764"/>
                          <a:pt x="11870" y="94959"/>
                        </a:cubicBezTo>
                        <a:cubicBezTo>
                          <a:pt x="11870" y="59350"/>
                          <a:pt x="29675" y="17805"/>
                          <a:pt x="71219" y="17805"/>
                        </a:cubicBezTo>
                        <a:cubicBezTo>
                          <a:pt x="77154" y="11870"/>
                          <a:pt x="77154" y="0"/>
                          <a:pt x="71219" y="0"/>
                        </a:cubicBezTo>
                        <a:lnTo>
                          <a:pt x="71219" y="0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08" name="任意多边形: 形状 107"/>
                  <p:cNvSpPr/>
                  <p:nvPr/>
                </p:nvSpPr>
                <p:spPr>
                  <a:xfrm>
                    <a:off x="9042195" y="1893031"/>
                    <a:ext cx="120574" cy="535120"/>
                  </a:xfrm>
                  <a:custGeom>
                    <a:avLst/>
                    <a:gdLst>
                      <a:gd name="connsiteX0" fmla="*/ 4281 w 120574"/>
                      <a:gd name="connsiteY0" fmla="*/ 4451 h 535120"/>
                      <a:gd name="connsiteX1" fmla="*/ 51761 w 120574"/>
                      <a:gd name="connsiteY1" fmla="*/ 247784 h 535120"/>
                      <a:gd name="connsiteX2" fmla="*/ 99240 w 120574"/>
                      <a:gd name="connsiteY2" fmla="*/ 526727 h 535120"/>
                      <a:gd name="connsiteX3" fmla="*/ 111110 w 120574"/>
                      <a:gd name="connsiteY3" fmla="*/ 532662 h 535120"/>
                      <a:gd name="connsiteX4" fmla="*/ 81436 w 120574"/>
                      <a:gd name="connsiteY4" fmla="*/ 283394 h 535120"/>
                      <a:gd name="connsiteX5" fmla="*/ 22086 w 120574"/>
                      <a:gd name="connsiteY5" fmla="*/ 152825 h 535120"/>
                      <a:gd name="connsiteX6" fmla="*/ 16151 w 120574"/>
                      <a:gd name="connsiteY6" fmla="*/ 4451 h 535120"/>
                      <a:gd name="connsiteX7" fmla="*/ 4281 w 120574"/>
                      <a:gd name="connsiteY7" fmla="*/ 4451 h 535120"/>
                      <a:gd name="connsiteX8" fmla="*/ 4281 w 120574"/>
                      <a:gd name="connsiteY8" fmla="*/ 4451 h 5351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20574" h="535120">
                        <a:moveTo>
                          <a:pt x="4281" y="4451"/>
                        </a:moveTo>
                        <a:cubicBezTo>
                          <a:pt x="-7589" y="93475"/>
                          <a:pt x="4281" y="170630"/>
                          <a:pt x="51761" y="247784"/>
                        </a:cubicBezTo>
                        <a:cubicBezTo>
                          <a:pt x="99240" y="336808"/>
                          <a:pt x="122980" y="425833"/>
                          <a:pt x="99240" y="526727"/>
                        </a:cubicBezTo>
                        <a:cubicBezTo>
                          <a:pt x="99240" y="532662"/>
                          <a:pt x="111110" y="538597"/>
                          <a:pt x="111110" y="532662"/>
                        </a:cubicBezTo>
                        <a:cubicBezTo>
                          <a:pt x="128915" y="449573"/>
                          <a:pt x="122980" y="360548"/>
                          <a:pt x="81436" y="283394"/>
                        </a:cubicBezTo>
                        <a:cubicBezTo>
                          <a:pt x="57696" y="241849"/>
                          <a:pt x="33956" y="200305"/>
                          <a:pt x="22086" y="152825"/>
                        </a:cubicBezTo>
                        <a:cubicBezTo>
                          <a:pt x="4281" y="105345"/>
                          <a:pt x="10216" y="57866"/>
                          <a:pt x="16151" y="4451"/>
                        </a:cubicBezTo>
                        <a:cubicBezTo>
                          <a:pt x="16151" y="-1484"/>
                          <a:pt x="4281" y="-1484"/>
                          <a:pt x="4281" y="4451"/>
                        </a:cubicBezTo>
                        <a:lnTo>
                          <a:pt x="4281" y="4451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09" name="任意多边形: 形状 108"/>
                  <p:cNvSpPr/>
                  <p:nvPr/>
                </p:nvSpPr>
                <p:spPr>
                  <a:xfrm>
                    <a:off x="9254199" y="2073073"/>
                    <a:ext cx="93475" cy="75256"/>
                  </a:xfrm>
                  <a:custGeom>
                    <a:avLst/>
                    <a:gdLst>
                      <a:gd name="connsiteX0" fmla="*/ 89024 w 93475"/>
                      <a:gd name="connsiteY0" fmla="*/ 61808 h 75256"/>
                      <a:gd name="connsiteX1" fmla="*/ 41545 w 93475"/>
                      <a:gd name="connsiteY1" fmla="*/ 49938 h 75256"/>
                      <a:gd name="connsiteX2" fmla="*/ 11870 w 93475"/>
                      <a:gd name="connsiteY2" fmla="*/ 2458 h 75256"/>
                      <a:gd name="connsiteX3" fmla="*/ 0 w 93475"/>
                      <a:gd name="connsiteY3" fmla="*/ 8393 h 75256"/>
                      <a:gd name="connsiteX4" fmla="*/ 35610 w 93475"/>
                      <a:gd name="connsiteY4" fmla="*/ 55873 h 75256"/>
                      <a:gd name="connsiteX5" fmla="*/ 89024 w 93475"/>
                      <a:gd name="connsiteY5" fmla="*/ 73678 h 75256"/>
                      <a:gd name="connsiteX6" fmla="*/ 89024 w 93475"/>
                      <a:gd name="connsiteY6" fmla="*/ 61808 h 75256"/>
                      <a:gd name="connsiteX7" fmla="*/ 89024 w 93475"/>
                      <a:gd name="connsiteY7" fmla="*/ 61808 h 752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3475" h="75256">
                        <a:moveTo>
                          <a:pt x="89024" y="61808"/>
                        </a:moveTo>
                        <a:cubicBezTo>
                          <a:pt x="71219" y="67743"/>
                          <a:pt x="53415" y="55873"/>
                          <a:pt x="41545" y="49938"/>
                        </a:cubicBezTo>
                        <a:cubicBezTo>
                          <a:pt x="29675" y="32133"/>
                          <a:pt x="17805" y="20263"/>
                          <a:pt x="11870" y="2458"/>
                        </a:cubicBezTo>
                        <a:cubicBezTo>
                          <a:pt x="5935" y="-3477"/>
                          <a:pt x="0" y="2458"/>
                          <a:pt x="0" y="8393"/>
                        </a:cubicBezTo>
                        <a:cubicBezTo>
                          <a:pt x="11870" y="26198"/>
                          <a:pt x="17805" y="44003"/>
                          <a:pt x="35610" y="55873"/>
                        </a:cubicBezTo>
                        <a:cubicBezTo>
                          <a:pt x="53415" y="67743"/>
                          <a:pt x="71219" y="79613"/>
                          <a:pt x="89024" y="73678"/>
                        </a:cubicBezTo>
                        <a:cubicBezTo>
                          <a:pt x="94959" y="67743"/>
                          <a:pt x="94959" y="61808"/>
                          <a:pt x="89024" y="61808"/>
                        </a:cubicBezTo>
                        <a:lnTo>
                          <a:pt x="89024" y="61808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10" name="任意多边形: 形状 109"/>
                  <p:cNvSpPr/>
                  <p:nvPr/>
                </p:nvSpPr>
                <p:spPr>
                  <a:xfrm>
                    <a:off x="9165175" y="2025414"/>
                    <a:ext cx="17804" cy="85727"/>
                  </a:xfrm>
                  <a:custGeom>
                    <a:avLst/>
                    <a:gdLst>
                      <a:gd name="connsiteX0" fmla="*/ 5935 w 17804"/>
                      <a:gd name="connsiteY0" fmla="*/ 2638 h 85727"/>
                      <a:gd name="connsiteX1" fmla="*/ 0 w 17804"/>
                      <a:gd name="connsiteY1" fmla="*/ 79792 h 85727"/>
                      <a:gd name="connsiteX2" fmla="*/ 5935 w 17804"/>
                      <a:gd name="connsiteY2" fmla="*/ 85727 h 85727"/>
                      <a:gd name="connsiteX3" fmla="*/ 11870 w 17804"/>
                      <a:gd name="connsiteY3" fmla="*/ 79792 h 85727"/>
                      <a:gd name="connsiteX4" fmla="*/ 17805 w 17804"/>
                      <a:gd name="connsiteY4" fmla="*/ 2638 h 85727"/>
                      <a:gd name="connsiteX5" fmla="*/ 5935 w 17804"/>
                      <a:gd name="connsiteY5" fmla="*/ 2638 h 85727"/>
                      <a:gd name="connsiteX6" fmla="*/ 5935 w 17804"/>
                      <a:gd name="connsiteY6" fmla="*/ 2638 h 85727"/>
                      <a:gd name="connsiteX7" fmla="*/ 5935 w 17804"/>
                      <a:gd name="connsiteY7" fmla="*/ 2638 h 857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7804" h="85727">
                        <a:moveTo>
                          <a:pt x="5935" y="2638"/>
                        </a:moveTo>
                        <a:cubicBezTo>
                          <a:pt x="5935" y="26378"/>
                          <a:pt x="0" y="56052"/>
                          <a:pt x="0" y="79792"/>
                        </a:cubicBezTo>
                        <a:cubicBezTo>
                          <a:pt x="0" y="85727"/>
                          <a:pt x="0" y="85727"/>
                          <a:pt x="5935" y="85727"/>
                        </a:cubicBezTo>
                        <a:cubicBezTo>
                          <a:pt x="11870" y="85727"/>
                          <a:pt x="11870" y="85727"/>
                          <a:pt x="11870" y="79792"/>
                        </a:cubicBezTo>
                        <a:cubicBezTo>
                          <a:pt x="11870" y="56052"/>
                          <a:pt x="17805" y="26378"/>
                          <a:pt x="17805" y="2638"/>
                        </a:cubicBezTo>
                        <a:cubicBezTo>
                          <a:pt x="17805" y="2638"/>
                          <a:pt x="17805" y="-3297"/>
                          <a:pt x="5935" y="2638"/>
                        </a:cubicBezTo>
                        <a:cubicBezTo>
                          <a:pt x="11870" y="-3297"/>
                          <a:pt x="5935" y="2638"/>
                          <a:pt x="5935" y="2638"/>
                        </a:cubicBezTo>
                        <a:lnTo>
                          <a:pt x="5935" y="2638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</p:grpSp>
          </p:grpSp>
          <p:sp>
            <p:nvSpPr>
              <p:cNvPr id="111" name="任意多边形: 形状 110"/>
              <p:cNvSpPr/>
              <p:nvPr/>
            </p:nvSpPr>
            <p:spPr>
              <a:xfrm>
                <a:off x="9000397" y="2265450"/>
                <a:ext cx="1163447" cy="1289428"/>
              </a:xfrm>
              <a:custGeom>
                <a:avLst/>
                <a:gdLst>
                  <a:gd name="connsiteX0" fmla="*/ 1155915 w 1163447"/>
                  <a:gd name="connsiteY0" fmla="*/ 160244 h 1289428"/>
                  <a:gd name="connsiteX1" fmla="*/ 645509 w 1163447"/>
                  <a:gd name="connsiteY1" fmla="*/ 712194 h 1289428"/>
                  <a:gd name="connsiteX2" fmla="*/ 615834 w 1163447"/>
                  <a:gd name="connsiteY2" fmla="*/ 735934 h 1289428"/>
                  <a:gd name="connsiteX3" fmla="*/ 586160 w 1163447"/>
                  <a:gd name="connsiteY3" fmla="*/ 718129 h 1289428"/>
                  <a:gd name="connsiteX4" fmla="*/ 598030 w 1163447"/>
                  <a:gd name="connsiteY4" fmla="*/ 670650 h 1289428"/>
                  <a:gd name="connsiteX5" fmla="*/ 520875 w 1163447"/>
                  <a:gd name="connsiteY5" fmla="*/ 682519 h 1289428"/>
                  <a:gd name="connsiteX6" fmla="*/ 556485 w 1163447"/>
                  <a:gd name="connsiteY6" fmla="*/ 492601 h 1289428"/>
                  <a:gd name="connsiteX7" fmla="*/ 532745 w 1163447"/>
                  <a:gd name="connsiteY7" fmla="*/ 0 h 1289428"/>
                  <a:gd name="connsiteX8" fmla="*/ 218193 w 1163447"/>
                  <a:gd name="connsiteY8" fmla="*/ 148374 h 1289428"/>
                  <a:gd name="connsiteX9" fmla="*/ 10470 w 1163447"/>
                  <a:gd name="connsiteY9" fmla="*/ 83089 h 1289428"/>
                  <a:gd name="connsiteX10" fmla="*/ 52014 w 1163447"/>
                  <a:gd name="connsiteY10" fmla="*/ 872438 h 1289428"/>
                  <a:gd name="connsiteX11" fmla="*/ 117299 w 1163447"/>
                  <a:gd name="connsiteY11" fmla="*/ 1097966 h 1289428"/>
                  <a:gd name="connsiteX12" fmla="*/ 277542 w 1163447"/>
                  <a:gd name="connsiteY12" fmla="*/ 1264145 h 1289428"/>
                  <a:gd name="connsiteX13" fmla="*/ 663314 w 1163447"/>
                  <a:gd name="connsiteY13" fmla="*/ 1234470 h 1289428"/>
                  <a:gd name="connsiteX14" fmla="*/ 859167 w 1163447"/>
                  <a:gd name="connsiteY14" fmla="*/ 1169185 h 1289428"/>
                  <a:gd name="connsiteX15" fmla="*/ 912582 w 1163447"/>
                  <a:gd name="connsiteY15" fmla="*/ 1139511 h 1289428"/>
                  <a:gd name="connsiteX16" fmla="*/ 954127 w 1163447"/>
                  <a:gd name="connsiteY16" fmla="*/ 1062356 h 1289428"/>
                  <a:gd name="connsiteX17" fmla="*/ 1144045 w 1163447"/>
                  <a:gd name="connsiteY17" fmla="*/ 391707 h 1289428"/>
                  <a:gd name="connsiteX18" fmla="*/ 1155915 w 1163447"/>
                  <a:gd name="connsiteY18" fmla="*/ 160244 h 1289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163447" h="1289428">
                    <a:moveTo>
                      <a:pt x="1155915" y="160244"/>
                    </a:moveTo>
                    <a:cubicBezTo>
                      <a:pt x="965997" y="326422"/>
                      <a:pt x="823558" y="534146"/>
                      <a:pt x="645509" y="712194"/>
                    </a:cubicBezTo>
                    <a:cubicBezTo>
                      <a:pt x="633639" y="724064"/>
                      <a:pt x="627704" y="729999"/>
                      <a:pt x="615834" y="735934"/>
                    </a:cubicBezTo>
                    <a:cubicBezTo>
                      <a:pt x="603965" y="735934"/>
                      <a:pt x="586160" y="729999"/>
                      <a:pt x="586160" y="718129"/>
                    </a:cubicBezTo>
                    <a:cubicBezTo>
                      <a:pt x="586160" y="700324"/>
                      <a:pt x="609900" y="688454"/>
                      <a:pt x="598030" y="670650"/>
                    </a:cubicBezTo>
                    <a:cubicBezTo>
                      <a:pt x="568355" y="664715"/>
                      <a:pt x="544615" y="670650"/>
                      <a:pt x="520875" y="682519"/>
                    </a:cubicBezTo>
                    <a:cubicBezTo>
                      <a:pt x="520875" y="617235"/>
                      <a:pt x="544615" y="557885"/>
                      <a:pt x="556485" y="492601"/>
                    </a:cubicBezTo>
                    <a:cubicBezTo>
                      <a:pt x="586160" y="332357"/>
                      <a:pt x="556485" y="160244"/>
                      <a:pt x="532745" y="0"/>
                    </a:cubicBezTo>
                    <a:cubicBezTo>
                      <a:pt x="449656" y="89024"/>
                      <a:pt x="336892" y="142439"/>
                      <a:pt x="218193" y="148374"/>
                    </a:cubicBezTo>
                    <a:cubicBezTo>
                      <a:pt x="141038" y="154309"/>
                      <a:pt x="57949" y="136504"/>
                      <a:pt x="10470" y="83089"/>
                    </a:cubicBezTo>
                    <a:cubicBezTo>
                      <a:pt x="-13270" y="344227"/>
                      <a:pt x="4535" y="611300"/>
                      <a:pt x="52014" y="872438"/>
                    </a:cubicBezTo>
                    <a:cubicBezTo>
                      <a:pt x="63884" y="949592"/>
                      <a:pt x="81689" y="1026747"/>
                      <a:pt x="117299" y="1097966"/>
                    </a:cubicBezTo>
                    <a:cubicBezTo>
                      <a:pt x="152908" y="1169185"/>
                      <a:pt x="206323" y="1228535"/>
                      <a:pt x="277542" y="1264145"/>
                    </a:cubicBezTo>
                    <a:cubicBezTo>
                      <a:pt x="396241" y="1317559"/>
                      <a:pt x="538680" y="1276015"/>
                      <a:pt x="663314" y="1234470"/>
                    </a:cubicBezTo>
                    <a:cubicBezTo>
                      <a:pt x="728599" y="1210730"/>
                      <a:pt x="793883" y="1186990"/>
                      <a:pt x="859167" y="1169185"/>
                    </a:cubicBezTo>
                    <a:cubicBezTo>
                      <a:pt x="876972" y="1163250"/>
                      <a:pt x="900712" y="1157316"/>
                      <a:pt x="912582" y="1139511"/>
                    </a:cubicBezTo>
                    <a:cubicBezTo>
                      <a:pt x="936322" y="1121706"/>
                      <a:pt x="942257" y="1092031"/>
                      <a:pt x="954127" y="1062356"/>
                    </a:cubicBezTo>
                    <a:cubicBezTo>
                      <a:pt x="1019411" y="836828"/>
                      <a:pt x="1078761" y="611300"/>
                      <a:pt x="1144045" y="391707"/>
                    </a:cubicBezTo>
                    <a:cubicBezTo>
                      <a:pt x="1155915" y="308618"/>
                      <a:pt x="1173720" y="231463"/>
                      <a:pt x="1155915" y="160244"/>
                    </a:cubicBez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12" name="任意多边形: 形状 111"/>
              <p:cNvSpPr/>
              <p:nvPr/>
            </p:nvSpPr>
            <p:spPr>
              <a:xfrm>
                <a:off x="10298215" y="1719434"/>
                <a:ext cx="90094" cy="41544"/>
              </a:xfrm>
              <a:custGeom>
                <a:avLst/>
                <a:gdLst>
                  <a:gd name="connsiteX0" fmla="*/ 83624 w 90094"/>
                  <a:gd name="connsiteY0" fmla="*/ 23740 h 41544"/>
                  <a:gd name="connsiteX1" fmla="*/ 12405 w 90094"/>
                  <a:gd name="connsiteY1" fmla="*/ 0 h 41544"/>
                  <a:gd name="connsiteX2" fmla="*/ 6470 w 90094"/>
                  <a:gd name="connsiteY2" fmla="*/ 17805 h 41544"/>
                  <a:gd name="connsiteX3" fmla="*/ 77689 w 90094"/>
                  <a:gd name="connsiteY3" fmla="*/ 41545 h 41544"/>
                  <a:gd name="connsiteX4" fmla="*/ 83624 w 90094"/>
                  <a:gd name="connsiteY4" fmla="*/ 23740 h 41544"/>
                  <a:gd name="connsiteX5" fmla="*/ 83624 w 90094"/>
                  <a:gd name="connsiteY5" fmla="*/ 23740 h 41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094" h="41544">
                    <a:moveTo>
                      <a:pt x="83624" y="23740"/>
                    </a:moveTo>
                    <a:cubicBezTo>
                      <a:pt x="59885" y="17805"/>
                      <a:pt x="36145" y="11870"/>
                      <a:pt x="12405" y="0"/>
                    </a:cubicBezTo>
                    <a:cubicBezTo>
                      <a:pt x="535" y="0"/>
                      <a:pt x="-5400" y="11870"/>
                      <a:pt x="6470" y="17805"/>
                    </a:cubicBezTo>
                    <a:cubicBezTo>
                      <a:pt x="30210" y="23740"/>
                      <a:pt x="53950" y="29675"/>
                      <a:pt x="77689" y="41545"/>
                    </a:cubicBezTo>
                    <a:cubicBezTo>
                      <a:pt x="89559" y="41545"/>
                      <a:pt x="95494" y="23740"/>
                      <a:pt x="83624" y="23740"/>
                    </a:cubicBezTo>
                    <a:lnTo>
                      <a:pt x="83624" y="23740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13" name="任意多边形: 形状 112"/>
              <p:cNvSpPr/>
              <p:nvPr/>
            </p:nvSpPr>
            <p:spPr>
              <a:xfrm>
                <a:off x="10174117" y="1715536"/>
                <a:ext cx="71219" cy="51378"/>
              </a:xfrm>
              <a:custGeom>
                <a:avLst/>
                <a:gdLst>
                  <a:gd name="connsiteX0" fmla="*/ 59350 w 71219"/>
                  <a:gd name="connsiteY0" fmla="*/ 3898 h 51378"/>
                  <a:gd name="connsiteX1" fmla="*/ 5935 w 71219"/>
                  <a:gd name="connsiteY1" fmla="*/ 33573 h 51378"/>
                  <a:gd name="connsiteX2" fmla="*/ 0 w 71219"/>
                  <a:gd name="connsiteY2" fmla="*/ 45443 h 51378"/>
                  <a:gd name="connsiteX3" fmla="*/ 11870 w 71219"/>
                  <a:gd name="connsiteY3" fmla="*/ 51378 h 51378"/>
                  <a:gd name="connsiteX4" fmla="*/ 65284 w 71219"/>
                  <a:gd name="connsiteY4" fmla="*/ 21703 h 51378"/>
                  <a:gd name="connsiteX5" fmla="*/ 71219 w 71219"/>
                  <a:gd name="connsiteY5" fmla="*/ 9833 h 51378"/>
                  <a:gd name="connsiteX6" fmla="*/ 59350 w 71219"/>
                  <a:gd name="connsiteY6" fmla="*/ 3898 h 51378"/>
                  <a:gd name="connsiteX7" fmla="*/ 59350 w 71219"/>
                  <a:gd name="connsiteY7" fmla="*/ 3898 h 513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1219" h="51378">
                    <a:moveTo>
                      <a:pt x="59350" y="3898"/>
                    </a:moveTo>
                    <a:cubicBezTo>
                      <a:pt x="41545" y="9833"/>
                      <a:pt x="23740" y="21703"/>
                      <a:pt x="5935" y="33573"/>
                    </a:cubicBezTo>
                    <a:cubicBezTo>
                      <a:pt x="0" y="33573"/>
                      <a:pt x="0" y="39508"/>
                      <a:pt x="0" y="45443"/>
                    </a:cubicBezTo>
                    <a:cubicBezTo>
                      <a:pt x="0" y="51378"/>
                      <a:pt x="5935" y="51378"/>
                      <a:pt x="11870" y="51378"/>
                    </a:cubicBezTo>
                    <a:cubicBezTo>
                      <a:pt x="29675" y="39508"/>
                      <a:pt x="47480" y="33573"/>
                      <a:pt x="65284" y="21703"/>
                    </a:cubicBezTo>
                    <a:cubicBezTo>
                      <a:pt x="71219" y="21703"/>
                      <a:pt x="71219" y="15768"/>
                      <a:pt x="71219" y="9833"/>
                    </a:cubicBezTo>
                    <a:cubicBezTo>
                      <a:pt x="71219" y="-2037"/>
                      <a:pt x="65284" y="-2037"/>
                      <a:pt x="59350" y="3898"/>
                    </a:cubicBezTo>
                    <a:lnTo>
                      <a:pt x="59350" y="3898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14" name="任意多边形: 形状 113"/>
              <p:cNvSpPr/>
              <p:nvPr/>
            </p:nvSpPr>
            <p:spPr>
              <a:xfrm>
                <a:off x="10904115" y="2504331"/>
                <a:ext cx="53414" cy="190893"/>
              </a:xfrm>
              <a:custGeom>
                <a:avLst/>
                <a:gdLst>
                  <a:gd name="connsiteX0" fmla="*/ 0 w 53414"/>
                  <a:gd name="connsiteY0" fmla="*/ 4451 h 190893"/>
                  <a:gd name="connsiteX1" fmla="*/ 41545 w 53414"/>
                  <a:gd name="connsiteY1" fmla="*/ 188435 h 190893"/>
                  <a:gd name="connsiteX2" fmla="*/ 53415 w 53414"/>
                  <a:gd name="connsiteY2" fmla="*/ 182500 h 190893"/>
                  <a:gd name="connsiteX3" fmla="*/ 17805 w 53414"/>
                  <a:gd name="connsiteY3" fmla="*/ 4451 h 190893"/>
                  <a:gd name="connsiteX4" fmla="*/ 0 w 53414"/>
                  <a:gd name="connsiteY4" fmla="*/ 4451 h 190893"/>
                  <a:gd name="connsiteX5" fmla="*/ 0 w 53414"/>
                  <a:gd name="connsiteY5" fmla="*/ 4451 h 19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3414" h="190893">
                    <a:moveTo>
                      <a:pt x="0" y="4451"/>
                    </a:moveTo>
                    <a:cubicBezTo>
                      <a:pt x="0" y="69736"/>
                      <a:pt x="11870" y="129085"/>
                      <a:pt x="41545" y="188435"/>
                    </a:cubicBezTo>
                    <a:cubicBezTo>
                      <a:pt x="47480" y="194370"/>
                      <a:pt x="53415" y="188435"/>
                      <a:pt x="53415" y="182500"/>
                    </a:cubicBezTo>
                    <a:cubicBezTo>
                      <a:pt x="29675" y="129085"/>
                      <a:pt x="17805" y="63801"/>
                      <a:pt x="17805" y="4451"/>
                    </a:cubicBezTo>
                    <a:cubicBezTo>
                      <a:pt x="11870" y="-1484"/>
                      <a:pt x="0" y="-1484"/>
                      <a:pt x="0" y="4451"/>
                    </a:cubicBezTo>
                    <a:lnTo>
                      <a:pt x="0" y="4451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15" name="任意多边形: 形状 114"/>
              <p:cNvSpPr/>
              <p:nvPr/>
            </p:nvSpPr>
            <p:spPr>
              <a:xfrm>
                <a:off x="10975335" y="2773397"/>
                <a:ext cx="411969" cy="472936"/>
              </a:xfrm>
              <a:custGeom>
                <a:avLst/>
                <a:gdLst>
                  <a:gd name="connsiteX0" fmla="*/ 0 w 411969"/>
                  <a:gd name="connsiteY0" fmla="*/ 8393 h 472936"/>
                  <a:gd name="connsiteX1" fmla="*/ 403577 w 411969"/>
                  <a:gd name="connsiteY1" fmla="*/ 471319 h 472936"/>
                  <a:gd name="connsiteX2" fmla="*/ 409512 w 411969"/>
                  <a:gd name="connsiteY2" fmla="*/ 459450 h 472936"/>
                  <a:gd name="connsiteX3" fmla="*/ 11870 w 411969"/>
                  <a:gd name="connsiteY3" fmla="*/ 2458 h 472936"/>
                  <a:gd name="connsiteX4" fmla="*/ 0 w 411969"/>
                  <a:gd name="connsiteY4" fmla="*/ 8393 h 472936"/>
                  <a:gd name="connsiteX5" fmla="*/ 0 w 411969"/>
                  <a:gd name="connsiteY5" fmla="*/ 8393 h 472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1969" h="472936">
                    <a:moveTo>
                      <a:pt x="0" y="8393"/>
                    </a:moveTo>
                    <a:cubicBezTo>
                      <a:pt x="100894" y="186442"/>
                      <a:pt x="213658" y="370425"/>
                      <a:pt x="403577" y="471319"/>
                    </a:cubicBezTo>
                    <a:cubicBezTo>
                      <a:pt x="409512" y="477254"/>
                      <a:pt x="415447" y="465384"/>
                      <a:pt x="409512" y="459450"/>
                    </a:cubicBezTo>
                    <a:cubicBezTo>
                      <a:pt x="225528" y="358555"/>
                      <a:pt x="112764" y="174572"/>
                      <a:pt x="11870" y="2458"/>
                    </a:cubicBezTo>
                    <a:cubicBezTo>
                      <a:pt x="11870" y="-3477"/>
                      <a:pt x="0" y="2458"/>
                      <a:pt x="0" y="8393"/>
                    </a:cubicBezTo>
                    <a:lnTo>
                      <a:pt x="0" y="8393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16" name="任意多边形: 形状 115"/>
              <p:cNvSpPr/>
              <p:nvPr/>
            </p:nvSpPr>
            <p:spPr>
              <a:xfrm>
                <a:off x="9799560" y="2597272"/>
                <a:ext cx="333011" cy="961997"/>
              </a:xfrm>
              <a:custGeom>
                <a:avLst/>
                <a:gdLst>
                  <a:gd name="connsiteX0" fmla="*/ 315207 w 333011"/>
                  <a:gd name="connsiteY0" fmla="*/ 6470 h 961997"/>
                  <a:gd name="connsiteX1" fmla="*/ 60004 w 333011"/>
                  <a:gd name="connsiteY1" fmla="*/ 558421 h 961997"/>
                  <a:gd name="connsiteX2" fmla="*/ 654 w 333011"/>
                  <a:gd name="connsiteY2" fmla="*/ 831428 h 961997"/>
                  <a:gd name="connsiteX3" fmla="*/ 137158 w 333011"/>
                  <a:gd name="connsiteY3" fmla="*/ 961997 h 961997"/>
                  <a:gd name="connsiteX4" fmla="*/ 143093 w 333011"/>
                  <a:gd name="connsiteY4" fmla="*/ 950127 h 961997"/>
                  <a:gd name="connsiteX5" fmla="*/ 36264 w 333011"/>
                  <a:gd name="connsiteY5" fmla="*/ 884843 h 961997"/>
                  <a:gd name="connsiteX6" fmla="*/ 24394 w 333011"/>
                  <a:gd name="connsiteY6" fmla="*/ 742404 h 961997"/>
                  <a:gd name="connsiteX7" fmla="*/ 101548 w 333011"/>
                  <a:gd name="connsiteY7" fmla="*/ 493136 h 961997"/>
                  <a:gd name="connsiteX8" fmla="*/ 333012 w 333011"/>
                  <a:gd name="connsiteY8" fmla="*/ 12405 h 961997"/>
                  <a:gd name="connsiteX9" fmla="*/ 315207 w 333011"/>
                  <a:gd name="connsiteY9" fmla="*/ 6470 h 961997"/>
                  <a:gd name="connsiteX10" fmla="*/ 315207 w 333011"/>
                  <a:gd name="connsiteY10" fmla="*/ 6470 h 9619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33011" h="961997">
                    <a:moveTo>
                      <a:pt x="315207" y="6470"/>
                    </a:moveTo>
                    <a:cubicBezTo>
                      <a:pt x="220247" y="184519"/>
                      <a:pt x="125288" y="368502"/>
                      <a:pt x="60004" y="558421"/>
                    </a:cubicBezTo>
                    <a:cubicBezTo>
                      <a:pt x="30329" y="641510"/>
                      <a:pt x="-5281" y="742404"/>
                      <a:pt x="654" y="831428"/>
                    </a:cubicBezTo>
                    <a:cubicBezTo>
                      <a:pt x="6589" y="908583"/>
                      <a:pt x="71874" y="938257"/>
                      <a:pt x="137158" y="961997"/>
                    </a:cubicBezTo>
                    <a:cubicBezTo>
                      <a:pt x="143093" y="961997"/>
                      <a:pt x="149028" y="956062"/>
                      <a:pt x="143093" y="950127"/>
                    </a:cubicBezTo>
                    <a:cubicBezTo>
                      <a:pt x="101548" y="938257"/>
                      <a:pt x="60004" y="920453"/>
                      <a:pt x="36264" y="884843"/>
                    </a:cubicBezTo>
                    <a:cubicBezTo>
                      <a:pt x="6589" y="843298"/>
                      <a:pt x="12524" y="789884"/>
                      <a:pt x="24394" y="742404"/>
                    </a:cubicBezTo>
                    <a:cubicBezTo>
                      <a:pt x="42199" y="659315"/>
                      <a:pt x="71874" y="570290"/>
                      <a:pt x="101548" y="493136"/>
                    </a:cubicBezTo>
                    <a:cubicBezTo>
                      <a:pt x="166833" y="326957"/>
                      <a:pt x="249922" y="166714"/>
                      <a:pt x="333012" y="12405"/>
                    </a:cubicBezTo>
                    <a:cubicBezTo>
                      <a:pt x="333012" y="535"/>
                      <a:pt x="321142" y="-5400"/>
                      <a:pt x="315207" y="6470"/>
                    </a:cubicBezTo>
                    <a:lnTo>
                      <a:pt x="315207" y="6470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17" name="任意多边形: 形状 116"/>
              <p:cNvSpPr/>
              <p:nvPr/>
            </p:nvSpPr>
            <p:spPr>
              <a:xfrm>
                <a:off x="10326680" y="2543474"/>
                <a:ext cx="96704" cy="1773431"/>
              </a:xfrm>
              <a:custGeom>
                <a:avLst/>
                <a:gdLst>
                  <a:gd name="connsiteX0" fmla="*/ 67030 w 96704"/>
                  <a:gd name="connsiteY0" fmla="*/ 6853 h 1773431"/>
                  <a:gd name="connsiteX1" fmla="*/ 84835 w 96704"/>
                  <a:gd name="connsiteY1" fmla="*/ 1769534 h 1773431"/>
                  <a:gd name="connsiteX2" fmla="*/ 96705 w 96704"/>
                  <a:gd name="connsiteY2" fmla="*/ 1763599 h 1773431"/>
                  <a:gd name="connsiteX3" fmla="*/ 78900 w 96704"/>
                  <a:gd name="connsiteY3" fmla="*/ 6853 h 1773431"/>
                  <a:gd name="connsiteX4" fmla="*/ 67030 w 96704"/>
                  <a:gd name="connsiteY4" fmla="*/ 6853 h 1773431"/>
                  <a:gd name="connsiteX5" fmla="*/ 67030 w 96704"/>
                  <a:gd name="connsiteY5" fmla="*/ 6853 h 1773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6704" h="1773431">
                    <a:moveTo>
                      <a:pt x="67030" y="6853"/>
                    </a:moveTo>
                    <a:cubicBezTo>
                      <a:pt x="-27929" y="588478"/>
                      <a:pt x="-21994" y="1187908"/>
                      <a:pt x="84835" y="1769534"/>
                    </a:cubicBezTo>
                    <a:cubicBezTo>
                      <a:pt x="84835" y="1775468"/>
                      <a:pt x="96705" y="1775468"/>
                      <a:pt x="96705" y="1763599"/>
                    </a:cubicBezTo>
                    <a:cubicBezTo>
                      <a:pt x="-10124" y="1181973"/>
                      <a:pt x="-16059" y="588478"/>
                      <a:pt x="78900" y="6853"/>
                    </a:cubicBezTo>
                    <a:cubicBezTo>
                      <a:pt x="78900" y="918"/>
                      <a:pt x="72965" y="-5017"/>
                      <a:pt x="67030" y="6853"/>
                    </a:cubicBezTo>
                    <a:lnTo>
                      <a:pt x="67030" y="6853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18" name="任意多边形: 形状 117"/>
              <p:cNvSpPr/>
              <p:nvPr/>
            </p:nvSpPr>
            <p:spPr>
              <a:xfrm>
                <a:off x="9408508" y="3011636"/>
                <a:ext cx="118699" cy="162779"/>
              </a:xfrm>
              <a:custGeom>
                <a:avLst/>
                <a:gdLst>
                  <a:gd name="connsiteX0" fmla="*/ 106829 w 118699"/>
                  <a:gd name="connsiteY0" fmla="*/ 155926 h 162779"/>
                  <a:gd name="connsiteX1" fmla="*/ 118699 w 118699"/>
                  <a:gd name="connsiteY1" fmla="*/ 72837 h 162779"/>
                  <a:gd name="connsiteX2" fmla="*/ 118699 w 118699"/>
                  <a:gd name="connsiteY2" fmla="*/ 31292 h 162779"/>
                  <a:gd name="connsiteX3" fmla="*/ 106829 w 118699"/>
                  <a:gd name="connsiteY3" fmla="*/ 1618 h 162779"/>
                  <a:gd name="connsiteX4" fmla="*/ 83089 w 118699"/>
                  <a:gd name="connsiteY4" fmla="*/ 13487 h 162779"/>
                  <a:gd name="connsiteX5" fmla="*/ 59350 w 118699"/>
                  <a:gd name="connsiteY5" fmla="*/ 43162 h 162779"/>
                  <a:gd name="connsiteX6" fmla="*/ 29675 w 118699"/>
                  <a:gd name="connsiteY6" fmla="*/ 55032 h 162779"/>
                  <a:gd name="connsiteX7" fmla="*/ 11870 w 118699"/>
                  <a:gd name="connsiteY7" fmla="*/ 37227 h 162779"/>
                  <a:gd name="connsiteX8" fmla="*/ 0 w 118699"/>
                  <a:gd name="connsiteY8" fmla="*/ 37227 h 162779"/>
                  <a:gd name="connsiteX9" fmla="*/ 35610 w 118699"/>
                  <a:gd name="connsiteY9" fmla="*/ 66902 h 162779"/>
                  <a:gd name="connsiteX10" fmla="*/ 83089 w 118699"/>
                  <a:gd name="connsiteY10" fmla="*/ 37227 h 162779"/>
                  <a:gd name="connsiteX11" fmla="*/ 94959 w 118699"/>
                  <a:gd name="connsiteY11" fmla="*/ 25357 h 162779"/>
                  <a:gd name="connsiteX12" fmla="*/ 100894 w 118699"/>
                  <a:gd name="connsiteY12" fmla="*/ 25357 h 162779"/>
                  <a:gd name="connsiteX13" fmla="*/ 100894 w 118699"/>
                  <a:gd name="connsiteY13" fmla="*/ 31292 h 162779"/>
                  <a:gd name="connsiteX14" fmla="*/ 112764 w 118699"/>
                  <a:gd name="connsiteY14" fmla="*/ 66902 h 162779"/>
                  <a:gd name="connsiteX15" fmla="*/ 100894 w 118699"/>
                  <a:gd name="connsiteY15" fmla="*/ 155926 h 162779"/>
                  <a:gd name="connsiteX16" fmla="*/ 106829 w 118699"/>
                  <a:gd name="connsiteY16" fmla="*/ 155926 h 162779"/>
                  <a:gd name="connsiteX17" fmla="*/ 106829 w 118699"/>
                  <a:gd name="connsiteY17" fmla="*/ 155926 h 162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18699" h="162779">
                    <a:moveTo>
                      <a:pt x="106829" y="155926"/>
                    </a:moveTo>
                    <a:cubicBezTo>
                      <a:pt x="112764" y="126252"/>
                      <a:pt x="118699" y="96577"/>
                      <a:pt x="118699" y="72837"/>
                    </a:cubicBezTo>
                    <a:cubicBezTo>
                      <a:pt x="118699" y="60967"/>
                      <a:pt x="118699" y="43162"/>
                      <a:pt x="118699" y="31292"/>
                    </a:cubicBezTo>
                    <a:cubicBezTo>
                      <a:pt x="118699" y="19422"/>
                      <a:pt x="118699" y="7553"/>
                      <a:pt x="106829" y="1618"/>
                    </a:cubicBezTo>
                    <a:cubicBezTo>
                      <a:pt x="94959" y="-4317"/>
                      <a:pt x="89024" y="7553"/>
                      <a:pt x="83089" y="13487"/>
                    </a:cubicBezTo>
                    <a:cubicBezTo>
                      <a:pt x="77154" y="25357"/>
                      <a:pt x="71219" y="31292"/>
                      <a:pt x="59350" y="43162"/>
                    </a:cubicBezTo>
                    <a:cubicBezTo>
                      <a:pt x="53415" y="49097"/>
                      <a:pt x="41545" y="55032"/>
                      <a:pt x="29675" y="55032"/>
                    </a:cubicBezTo>
                    <a:cubicBezTo>
                      <a:pt x="23740" y="55032"/>
                      <a:pt x="11870" y="49097"/>
                      <a:pt x="11870" y="37227"/>
                    </a:cubicBezTo>
                    <a:cubicBezTo>
                      <a:pt x="11870" y="31292"/>
                      <a:pt x="0" y="31292"/>
                      <a:pt x="0" y="37227"/>
                    </a:cubicBezTo>
                    <a:cubicBezTo>
                      <a:pt x="0" y="55032"/>
                      <a:pt x="17805" y="66902"/>
                      <a:pt x="35610" y="66902"/>
                    </a:cubicBezTo>
                    <a:cubicBezTo>
                      <a:pt x="59350" y="66902"/>
                      <a:pt x="71219" y="49097"/>
                      <a:pt x="83089" y="37227"/>
                    </a:cubicBezTo>
                    <a:cubicBezTo>
                      <a:pt x="89024" y="31292"/>
                      <a:pt x="89024" y="25357"/>
                      <a:pt x="94959" y="25357"/>
                    </a:cubicBezTo>
                    <a:cubicBezTo>
                      <a:pt x="94959" y="19422"/>
                      <a:pt x="100894" y="19422"/>
                      <a:pt x="100894" y="25357"/>
                    </a:cubicBezTo>
                    <a:cubicBezTo>
                      <a:pt x="100894" y="25357"/>
                      <a:pt x="100894" y="31292"/>
                      <a:pt x="100894" y="31292"/>
                    </a:cubicBezTo>
                    <a:cubicBezTo>
                      <a:pt x="112764" y="37227"/>
                      <a:pt x="112764" y="55032"/>
                      <a:pt x="112764" y="66902"/>
                    </a:cubicBezTo>
                    <a:cubicBezTo>
                      <a:pt x="112764" y="96577"/>
                      <a:pt x="106829" y="126252"/>
                      <a:pt x="100894" y="155926"/>
                    </a:cubicBezTo>
                    <a:cubicBezTo>
                      <a:pt x="94959" y="161861"/>
                      <a:pt x="106829" y="167796"/>
                      <a:pt x="106829" y="155926"/>
                    </a:cubicBezTo>
                    <a:lnTo>
                      <a:pt x="106829" y="155926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19" name="任意多边形: 形状 118"/>
              <p:cNvSpPr/>
              <p:nvPr/>
            </p:nvSpPr>
            <p:spPr>
              <a:xfrm>
                <a:off x="11645984" y="3157176"/>
                <a:ext cx="172648" cy="158759"/>
              </a:xfrm>
              <a:custGeom>
                <a:avLst/>
                <a:gdLst>
                  <a:gd name="connsiteX0" fmla="*/ 160244 w 172648"/>
                  <a:gd name="connsiteY0" fmla="*/ 93475 h 158759"/>
                  <a:gd name="connsiteX1" fmla="*/ 89024 w 172648"/>
                  <a:gd name="connsiteY1" fmla="*/ 129085 h 158759"/>
                  <a:gd name="connsiteX2" fmla="*/ 47480 w 172648"/>
                  <a:gd name="connsiteY2" fmla="*/ 140955 h 158759"/>
                  <a:gd name="connsiteX3" fmla="*/ 11870 w 172648"/>
                  <a:gd name="connsiteY3" fmla="*/ 135020 h 158759"/>
                  <a:gd name="connsiteX4" fmla="*/ 35610 w 172648"/>
                  <a:gd name="connsiteY4" fmla="*/ 75671 h 158759"/>
                  <a:gd name="connsiteX5" fmla="*/ 59350 w 172648"/>
                  <a:gd name="connsiteY5" fmla="*/ 4451 h 158759"/>
                  <a:gd name="connsiteX6" fmla="*/ 47480 w 172648"/>
                  <a:gd name="connsiteY6" fmla="*/ 4451 h 158759"/>
                  <a:gd name="connsiteX7" fmla="*/ 29675 w 172648"/>
                  <a:gd name="connsiteY7" fmla="*/ 69736 h 158759"/>
                  <a:gd name="connsiteX8" fmla="*/ 0 w 172648"/>
                  <a:gd name="connsiteY8" fmla="*/ 123150 h 158759"/>
                  <a:gd name="connsiteX9" fmla="*/ 23740 w 172648"/>
                  <a:gd name="connsiteY9" fmla="*/ 158760 h 158759"/>
                  <a:gd name="connsiteX10" fmla="*/ 59350 w 172648"/>
                  <a:gd name="connsiteY10" fmla="*/ 152825 h 158759"/>
                  <a:gd name="connsiteX11" fmla="*/ 94959 w 172648"/>
                  <a:gd name="connsiteY11" fmla="*/ 140955 h 158759"/>
                  <a:gd name="connsiteX12" fmla="*/ 166179 w 172648"/>
                  <a:gd name="connsiteY12" fmla="*/ 105345 h 158759"/>
                  <a:gd name="connsiteX13" fmla="*/ 160244 w 172648"/>
                  <a:gd name="connsiteY13" fmla="*/ 93475 h 158759"/>
                  <a:gd name="connsiteX14" fmla="*/ 160244 w 172648"/>
                  <a:gd name="connsiteY14" fmla="*/ 93475 h 15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72648" h="158759">
                    <a:moveTo>
                      <a:pt x="160244" y="93475"/>
                    </a:moveTo>
                    <a:cubicBezTo>
                      <a:pt x="136504" y="105345"/>
                      <a:pt x="112764" y="123150"/>
                      <a:pt x="89024" y="129085"/>
                    </a:cubicBezTo>
                    <a:cubicBezTo>
                      <a:pt x="77154" y="135020"/>
                      <a:pt x="65285" y="140955"/>
                      <a:pt x="47480" y="140955"/>
                    </a:cubicBezTo>
                    <a:cubicBezTo>
                      <a:pt x="35610" y="146890"/>
                      <a:pt x="17805" y="146890"/>
                      <a:pt x="11870" y="135020"/>
                    </a:cubicBezTo>
                    <a:cubicBezTo>
                      <a:pt x="0" y="111280"/>
                      <a:pt x="29675" y="87541"/>
                      <a:pt x="35610" y="75671"/>
                    </a:cubicBezTo>
                    <a:cubicBezTo>
                      <a:pt x="47480" y="51931"/>
                      <a:pt x="53415" y="28191"/>
                      <a:pt x="59350" y="4451"/>
                    </a:cubicBezTo>
                    <a:cubicBezTo>
                      <a:pt x="59350" y="-1484"/>
                      <a:pt x="47480" y="-1484"/>
                      <a:pt x="47480" y="4451"/>
                    </a:cubicBezTo>
                    <a:cubicBezTo>
                      <a:pt x="47480" y="28191"/>
                      <a:pt x="41545" y="51931"/>
                      <a:pt x="29675" y="69736"/>
                    </a:cubicBezTo>
                    <a:cubicBezTo>
                      <a:pt x="17805" y="87541"/>
                      <a:pt x="0" y="99410"/>
                      <a:pt x="0" y="123150"/>
                    </a:cubicBezTo>
                    <a:cubicBezTo>
                      <a:pt x="0" y="140955"/>
                      <a:pt x="5935" y="158760"/>
                      <a:pt x="23740" y="158760"/>
                    </a:cubicBezTo>
                    <a:cubicBezTo>
                      <a:pt x="35610" y="158760"/>
                      <a:pt x="47480" y="152825"/>
                      <a:pt x="59350" y="152825"/>
                    </a:cubicBezTo>
                    <a:cubicBezTo>
                      <a:pt x="71219" y="146890"/>
                      <a:pt x="83089" y="146890"/>
                      <a:pt x="94959" y="140955"/>
                    </a:cubicBezTo>
                    <a:cubicBezTo>
                      <a:pt x="118699" y="129085"/>
                      <a:pt x="142439" y="117215"/>
                      <a:pt x="166179" y="105345"/>
                    </a:cubicBezTo>
                    <a:cubicBezTo>
                      <a:pt x="178049" y="99410"/>
                      <a:pt x="172114" y="93475"/>
                      <a:pt x="160244" y="93475"/>
                    </a:cubicBezTo>
                    <a:lnTo>
                      <a:pt x="160244" y="93475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0" name="任意多边形: 形状 119"/>
              <p:cNvSpPr/>
              <p:nvPr/>
            </p:nvSpPr>
            <p:spPr>
              <a:xfrm>
                <a:off x="10622714" y="2366344"/>
                <a:ext cx="332778" cy="112764"/>
              </a:xfrm>
              <a:custGeom>
                <a:avLst/>
                <a:gdLst>
                  <a:gd name="connsiteX0" fmla="*/ 8393 w 332778"/>
                  <a:gd name="connsiteY0" fmla="*/ 112764 h 112764"/>
                  <a:gd name="connsiteX1" fmla="*/ 328880 w 332778"/>
                  <a:gd name="connsiteY1" fmla="*/ 11870 h 112764"/>
                  <a:gd name="connsiteX2" fmla="*/ 322946 w 332778"/>
                  <a:gd name="connsiteY2" fmla="*/ 0 h 112764"/>
                  <a:gd name="connsiteX3" fmla="*/ 2458 w 332778"/>
                  <a:gd name="connsiteY3" fmla="*/ 100894 h 112764"/>
                  <a:gd name="connsiteX4" fmla="*/ 8393 w 332778"/>
                  <a:gd name="connsiteY4" fmla="*/ 112764 h 112764"/>
                  <a:gd name="connsiteX5" fmla="*/ 8393 w 332778"/>
                  <a:gd name="connsiteY5" fmla="*/ 112764 h 112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32778" h="112764">
                    <a:moveTo>
                      <a:pt x="8393" y="112764"/>
                    </a:moveTo>
                    <a:cubicBezTo>
                      <a:pt x="115222" y="77154"/>
                      <a:pt x="222051" y="47480"/>
                      <a:pt x="328880" y="11870"/>
                    </a:cubicBezTo>
                    <a:cubicBezTo>
                      <a:pt x="334816" y="11870"/>
                      <a:pt x="334816" y="0"/>
                      <a:pt x="322946" y="0"/>
                    </a:cubicBezTo>
                    <a:cubicBezTo>
                      <a:pt x="216117" y="35610"/>
                      <a:pt x="109287" y="65284"/>
                      <a:pt x="2458" y="100894"/>
                    </a:cubicBezTo>
                    <a:cubicBezTo>
                      <a:pt x="-3477" y="100894"/>
                      <a:pt x="2458" y="112764"/>
                      <a:pt x="8393" y="112764"/>
                    </a:cubicBezTo>
                    <a:lnTo>
                      <a:pt x="8393" y="112764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1" name="任意多边形: 形状 120"/>
              <p:cNvSpPr/>
              <p:nvPr/>
            </p:nvSpPr>
            <p:spPr>
              <a:xfrm>
                <a:off x="10361577" y="4538536"/>
                <a:ext cx="312654" cy="609816"/>
              </a:xfrm>
              <a:custGeom>
                <a:avLst/>
                <a:gdLst>
                  <a:gd name="connsiteX0" fmla="*/ 311076 w 312654"/>
                  <a:gd name="connsiteY0" fmla="*/ 605365 h 609816"/>
                  <a:gd name="connsiteX1" fmla="*/ 198312 w 312654"/>
                  <a:gd name="connsiteY1" fmla="*/ 225528 h 609816"/>
                  <a:gd name="connsiteX2" fmla="*/ 8393 w 312654"/>
                  <a:gd name="connsiteY2" fmla="*/ 0 h 609816"/>
                  <a:gd name="connsiteX3" fmla="*/ 2458 w 312654"/>
                  <a:gd name="connsiteY3" fmla="*/ 11870 h 609816"/>
                  <a:gd name="connsiteX4" fmla="*/ 198312 w 312654"/>
                  <a:gd name="connsiteY4" fmla="*/ 273008 h 609816"/>
                  <a:gd name="connsiteX5" fmla="*/ 293271 w 312654"/>
                  <a:gd name="connsiteY5" fmla="*/ 605365 h 609816"/>
                  <a:gd name="connsiteX6" fmla="*/ 311076 w 312654"/>
                  <a:gd name="connsiteY6" fmla="*/ 605365 h 609816"/>
                  <a:gd name="connsiteX7" fmla="*/ 311076 w 312654"/>
                  <a:gd name="connsiteY7" fmla="*/ 605365 h 609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12654" h="609816">
                    <a:moveTo>
                      <a:pt x="311076" y="605365"/>
                    </a:moveTo>
                    <a:cubicBezTo>
                      <a:pt x="281401" y="474796"/>
                      <a:pt x="245791" y="350162"/>
                      <a:pt x="198312" y="225528"/>
                    </a:cubicBezTo>
                    <a:cubicBezTo>
                      <a:pt x="168637" y="130569"/>
                      <a:pt x="121157" y="23740"/>
                      <a:pt x="8393" y="0"/>
                    </a:cubicBezTo>
                    <a:cubicBezTo>
                      <a:pt x="2458" y="0"/>
                      <a:pt x="-3477" y="11870"/>
                      <a:pt x="2458" y="11870"/>
                    </a:cubicBezTo>
                    <a:cubicBezTo>
                      <a:pt x="127092" y="35610"/>
                      <a:pt x="162702" y="166179"/>
                      <a:pt x="198312" y="273008"/>
                    </a:cubicBezTo>
                    <a:cubicBezTo>
                      <a:pt x="233921" y="385772"/>
                      <a:pt x="269531" y="492601"/>
                      <a:pt x="293271" y="605365"/>
                    </a:cubicBezTo>
                    <a:cubicBezTo>
                      <a:pt x="305141" y="611300"/>
                      <a:pt x="317011" y="611300"/>
                      <a:pt x="311076" y="605365"/>
                    </a:cubicBezTo>
                    <a:lnTo>
                      <a:pt x="311076" y="605365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2" name="任意多边形: 形状 121"/>
              <p:cNvSpPr/>
              <p:nvPr/>
            </p:nvSpPr>
            <p:spPr>
              <a:xfrm>
                <a:off x="10369970" y="4627560"/>
                <a:ext cx="83089" cy="41544"/>
              </a:xfrm>
              <a:custGeom>
                <a:avLst/>
                <a:gdLst>
                  <a:gd name="connsiteX0" fmla="*/ 77154 w 83089"/>
                  <a:gd name="connsiteY0" fmla="*/ 29675 h 41544"/>
                  <a:gd name="connsiteX1" fmla="*/ 5935 w 83089"/>
                  <a:gd name="connsiteY1" fmla="*/ 0 h 41544"/>
                  <a:gd name="connsiteX2" fmla="*/ 0 w 83089"/>
                  <a:gd name="connsiteY2" fmla="*/ 5935 h 41544"/>
                  <a:gd name="connsiteX3" fmla="*/ 5935 w 83089"/>
                  <a:gd name="connsiteY3" fmla="*/ 11870 h 41544"/>
                  <a:gd name="connsiteX4" fmla="*/ 77154 w 83089"/>
                  <a:gd name="connsiteY4" fmla="*/ 41545 h 41544"/>
                  <a:gd name="connsiteX5" fmla="*/ 83089 w 83089"/>
                  <a:gd name="connsiteY5" fmla="*/ 35610 h 41544"/>
                  <a:gd name="connsiteX6" fmla="*/ 77154 w 83089"/>
                  <a:gd name="connsiteY6" fmla="*/ 29675 h 41544"/>
                  <a:gd name="connsiteX7" fmla="*/ 77154 w 83089"/>
                  <a:gd name="connsiteY7" fmla="*/ 29675 h 41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3089" h="41544">
                    <a:moveTo>
                      <a:pt x="77154" y="29675"/>
                    </a:moveTo>
                    <a:cubicBezTo>
                      <a:pt x="53415" y="17805"/>
                      <a:pt x="29675" y="11870"/>
                      <a:pt x="5935" y="0"/>
                    </a:cubicBezTo>
                    <a:cubicBezTo>
                      <a:pt x="5935" y="0"/>
                      <a:pt x="0" y="0"/>
                      <a:pt x="0" y="5935"/>
                    </a:cubicBezTo>
                    <a:cubicBezTo>
                      <a:pt x="0" y="11870"/>
                      <a:pt x="0" y="11870"/>
                      <a:pt x="5935" y="11870"/>
                    </a:cubicBezTo>
                    <a:cubicBezTo>
                      <a:pt x="29675" y="23740"/>
                      <a:pt x="53415" y="29675"/>
                      <a:pt x="77154" y="41545"/>
                    </a:cubicBezTo>
                    <a:cubicBezTo>
                      <a:pt x="77154" y="41545"/>
                      <a:pt x="83089" y="41545"/>
                      <a:pt x="83089" y="35610"/>
                    </a:cubicBezTo>
                    <a:cubicBezTo>
                      <a:pt x="83089" y="29675"/>
                      <a:pt x="83089" y="29675"/>
                      <a:pt x="77154" y="29675"/>
                    </a:cubicBezTo>
                    <a:lnTo>
                      <a:pt x="77154" y="29675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3" name="任意多边形: 形状 122"/>
              <p:cNvSpPr/>
              <p:nvPr/>
            </p:nvSpPr>
            <p:spPr>
              <a:xfrm>
                <a:off x="11088099" y="4599922"/>
                <a:ext cx="319003" cy="229426"/>
              </a:xfrm>
              <a:custGeom>
                <a:avLst/>
                <a:gdLst>
                  <a:gd name="connsiteX0" fmla="*/ 314552 w 319003"/>
                  <a:gd name="connsiteY0" fmla="*/ 217557 h 229426"/>
                  <a:gd name="connsiteX1" fmla="*/ 11870 w 319003"/>
                  <a:gd name="connsiteY1" fmla="*/ 3898 h 229426"/>
                  <a:gd name="connsiteX2" fmla="*/ 0 w 319003"/>
                  <a:gd name="connsiteY2" fmla="*/ 9833 h 229426"/>
                  <a:gd name="connsiteX3" fmla="*/ 314552 w 319003"/>
                  <a:gd name="connsiteY3" fmla="*/ 229426 h 229426"/>
                  <a:gd name="connsiteX4" fmla="*/ 314552 w 319003"/>
                  <a:gd name="connsiteY4" fmla="*/ 217557 h 229426"/>
                  <a:gd name="connsiteX5" fmla="*/ 314552 w 319003"/>
                  <a:gd name="connsiteY5" fmla="*/ 217557 h 2294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19003" h="229426">
                    <a:moveTo>
                      <a:pt x="314552" y="217557"/>
                    </a:moveTo>
                    <a:cubicBezTo>
                      <a:pt x="183983" y="217557"/>
                      <a:pt x="59350" y="128532"/>
                      <a:pt x="11870" y="3898"/>
                    </a:cubicBezTo>
                    <a:cubicBezTo>
                      <a:pt x="11870" y="-2037"/>
                      <a:pt x="0" y="-2037"/>
                      <a:pt x="0" y="9833"/>
                    </a:cubicBezTo>
                    <a:cubicBezTo>
                      <a:pt x="47480" y="140402"/>
                      <a:pt x="178049" y="229426"/>
                      <a:pt x="314552" y="229426"/>
                    </a:cubicBezTo>
                    <a:cubicBezTo>
                      <a:pt x="320487" y="229426"/>
                      <a:pt x="320487" y="217557"/>
                      <a:pt x="314552" y="217557"/>
                    </a:cubicBezTo>
                    <a:lnTo>
                      <a:pt x="314552" y="217557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4" name="任意多边形: 形状 123"/>
              <p:cNvSpPr/>
              <p:nvPr/>
            </p:nvSpPr>
            <p:spPr>
              <a:xfrm>
                <a:off x="11289887" y="4797215"/>
                <a:ext cx="77154" cy="356518"/>
              </a:xfrm>
              <a:custGeom>
                <a:avLst/>
                <a:gdLst>
                  <a:gd name="connsiteX0" fmla="*/ 0 w 77154"/>
                  <a:gd name="connsiteY0" fmla="*/ 8393 h 356518"/>
                  <a:gd name="connsiteX1" fmla="*/ 65285 w 77154"/>
                  <a:gd name="connsiteY1" fmla="*/ 352620 h 356518"/>
                  <a:gd name="connsiteX2" fmla="*/ 77154 w 77154"/>
                  <a:gd name="connsiteY2" fmla="*/ 346686 h 356518"/>
                  <a:gd name="connsiteX3" fmla="*/ 11870 w 77154"/>
                  <a:gd name="connsiteY3" fmla="*/ 2458 h 356518"/>
                  <a:gd name="connsiteX4" fmla="*/ 0 w 77154"/>
                  <a:gd name="connsiteY4" fmla="*/ 8393 h 356518"/>
                  <a:gd name="connsiteX5" fmla="*/ 0 w 77154"/>
                  <a:gd name="connsiteY5" fmla="*/ 8393 h 356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154" h="356518">
                    <a:moveTo>
                      <a:pt x="0" y="8393"/>
                    </a:moveTo>
                    <a:cubicBezTo>
                      <a:pt x="17805" y="121157"/>
                      <a:pt x="35610" y="239856"/>
                      <a:pt x="65285" y="352620"/>
                    </a:cubicBezTo>
                    <a:cubicBezTo>
                      <a:pt x="65285" y="358555"/>
                      <a:pt x="77154" y="358555"/>
                      <a:pt x="77154" y="346686"/>
                    </a:cubicBezTo>
                    <a:cubicBezTo>
                      <a:pt x="47480" y="233921"/>
                      <a:pt x="29675" y="121157"/>
                      <a:pt x="11870" y="2458"/>
                    </a:cubicBezTo>
                    <a:cubicBezTo>
                      <a:pt x="5935" y="-3477"/>
                      <a:pt x="0" y="2458"/>
                      <a:pt x="0" y="8393"/>
                    </a:cubicBezTo>
                    <a:lnTo>
                      <a:pt x="0" y="8393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5" name="任意多边形: 形状 124"/>
              <p:cNvSpPr/>
              <p:nvPr/>
            </p:nvSpPr>
            <p:spPr>
              <a:xfrm>
                <a:off x="10023284" y="4504963"/>
                <a:ext cx="144897" cy="205686"/>
              </a:xfrm>
              <a:custGeom>
                <a:avLst/>
                <a:gdLst>
                  <a:gd name="connsiteX0" fmla="*/ 133027 w 144897"/>
                  <a:gd name="connsiteY0" fmla="*/ 3899 h 205686"/>
                  <a:gd name="connsiteX1" fmla="*/ 2458 w 144897"/>
                  <a:gd name="connsiteY1" fmla="*/ 193817 h 205686"/>
                  <a:gd name="connsiteX2" fmla="*/ 8393 w 144897"/>
                  <a:gd name="connsiteY2" fmla="*/ 205687 h 205686"/>
                  <a:gd name="connsiteX3" fmla="*/ 144897 w 144897"/>
                  <a:gd name="connsiteY3" fmla="*/ 9833 h 205686"/>
                  <a:gd name="connsiteX4" fmla="*/ 133027 w 144897"/>
                  <a:gd name="connsiteY4" fmla="*/ 3899 h 205686"/>
                  <a:gd name="connsiteX5" fmla="*/ 133027 w 144897"/>
                  <a:gd name="connsiteY5" fmla="*/ 3899 h 205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4897" h="205686">
                    <a:moveTo>
                      <a:pt x="133027" y="3899"/>
                    </a:moveTo>
                    <a:cubicBezTo>
                      <a:pt x="109287" y="81053"/>
                      <a:pt x="67743" y="146337"/>
                      <a:pt x="2458" y="193817"/>
                    </a:cubicBezTo>
                    <a:cubicBezTo>
                      <a:pt x="-3477" y="199752"/>
                      <a:pt x="2458" y="205687"/>
                      <a:pt x="8393" y="205687"/>
                    </a:cubicBezTo>
                    <a:cubicBezTo>
                      <a:pt x="73678" y="158207"/>
                      <a:pt x="121157" y="86988"/>
                      <a:pt x="144897" y="9833"/>
                    </a:cubicBezTo>
                    <a:cubicBezTo>
                      <a:pt x="144897" y="-2037"/>
                      <a:pt x="133027" y="-2037"/>
                      <a:pt x="133027" y="3899"/>
                    </a:cubicBezTo>
                    <a:lnTo>
                      <a:pt x="133027" y="3899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6" name="任意多边形: 形状 125"/>
              <p:cNvSpPr/>
              <p:nvPr/>
            </p:nvSpPr>
            <p:spPr>
              <a:xfrm>
                <a:off x="10275011" y="1766914"/>
                <a:ext cx="213658" cy="213658"/>
              </a:xfrm>
              <a:custGeom>
                <a:avLst/>
                <a:gdLst>
                  <a:gd name="connsiteX0" fmla="*/ 106829 w 213658"/>
                  <a:gd name="connsiteY0" fmla="*/ 213658 h 213658"/>
                  <a:gd name="connsiteX1" fmla="*/ 0 w 213658"/>
                  <a:gd name="connsiteY1" fmla="*/ 106829 h 213658"/>
                  <a:gd name="connsiteX2" fmla="*/ 106829 w 213658"/>
                  <a:gd name="connsiteY2" fmla="*/ 0 h 213658"/>
                  <a:gd name="connsiteX3" fmla="*/ 213658 w 213658"/>
                  <a:gd name="connsiteY3" fmla="*/ 106829 h 213658"/>
                  <a:gd name="connsiteX4" fmla="*/ 106829 w 213658"/>
                  <a:gd name="connsiteY4" fmla="*/ 213658 h 213658"/>
                  <a:gd name="connsiteX5" fmla="*/ 106829 w 213658"/>
                  <a:gd name="connsiteY5" fmla="*/ 17805 h 213658"/>
                  <a:gd name="connsiteX6" fmla="*/ 11870 w 213658"/>
                  <a:gd name="connsiteY6" fmla="*/ 112764 h 213658"/>
                  <a:gd name="connsiteX7" fmla="*/ 106829 w 213658"/>
                  <a:gd name="connsiteY7" fmla="*/ 207723 h 213658"/>
                  <a:gd name="connsiteX8" fmla="*/ 201788 w 213658"/>
                  <a:gd name="connsiteY8" fmla="*/ 112764 h 213658"/>
                  <a:gd name="connsiteX9" fmla="*/ 106829 w 213658"/>
                  <a:gd name="connsiteY9" fmla="*/ 17805 h 213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13658" h="213658">
                    <a:moveTo>
                      <a:pt x="106829" y="213658"/>
                    </a:moveTo>
                    <a:cubicBezTo>
                      <a:pt x="47480" y="213658"/>
                      <a:pt x="0" y="166179"/>
                      <a:pt x="0" y="106829"/>
                    </a:cubicBezTo>
                    <a:cubicBezTo>
                      <a:pt x="0" y="47480"/>
                      <a:pt x="47480" y="0"/>
                      <a:pt x="106829" y="0"/>
                    </a:cubicBezTo>
                    <a:cubicBezTo>
                      <a:pt x="166179" y="0"/>
                      <a:pt x="213658" y="47480"/>
                      <a:pt x="213658" y="106829"/>
                    </a:cubicBezTo>
                    <a:cubicBezTo>
                      <a:pt x="213658" y="166179"/>
                      <a:pt x="166179" y="213658"/>
                      <a:pt x="106829" y="213658"/>
                    </a:cubicBezTo>
                    <a:close/>
                    <a:moveTo>
                      <a:pt x="106829" y="17805"/>
                    </a:moveTo>
                    <a:cubicBezTo>
                      <a:pt x="53415" y="17805"/>
                      <a:pt x="11870" y="59350"/>
                      <a:pt x="11870" y="112764"/>
                    </a:cubicBezTo>
                    <a:cubicBezTo>
                      <a:pt x="11870" y="166179"/>
                      <a:pt x="53415" y="207723"/>
                      <a:pt x="106829" y="207723"/>
                    </a:cubicBezTo>
                    <a:cubicBezTo>
                      <a:pt x="160244" y="207723"/>
                      <a:pt x="201788" y="166179"/>
                      <a:pt x="201788" y="112764"/>
                    </a:cubicBezTo>
                    <a:cubicBezTo>
                      <a:pt x="201788" y="59350"/>
                      <a:pt x="160244" y="17805"/>
                      <a:pt x="106829" y="17805"/>
                    </a:cubicBezTo>
                    <a:close/>
                  </a:path>
                </a:pathLst>
              </a:custGeom>
              <a:solidFill>
                <a:srgbClr val="FFCF8A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7" name="任意多边形: 形状 126"/>
              <p:cNvSpPr/>
              <p:nvPr/>
            </p:nvSpPr>
            <p:spPr>
              <a:xfrm>
                <a:off x="10055418" y="1760979"/>
                <a:ext cx="201788" cy="195853"/>
              </a:xfrm>
              <a:custGeom>
                <a:avLst/>
                <a:gdLst>
                  <a:gd name="connsiteX0" fmla="*/ 100894 w 201788"/>
                  <a:gd name="connsiteY0" fmla="*/ 195853 h 195853"/>
                  <a:gd name="connsiteX1" fmla="*/ 0 w 201788"/>
                  <a:gd name="connsiteY1" fmla="*/ 100894 h 195853"/>
                  <a:gd name="connsiteX2" fmla="*/ 100894 w 201788"/>
                  <a:gd name="connsiteY2" fmla="*/ 0 h 195853"/>
                  <a:gd name="connsiteX3" fmla="*/ 201788 w 201788"/>
                  <a:gd name="connsiteY3" fmla="*/ 100894 h 195853"/>
                  <a:gd name="connsiteX4" fmla="*/ 100894 w 201788"/>
                  <a:gd name="connsiteY4" fmla="*/ 195853 h 195853"/>
                  <a:gd name="connsiteX5" fmla="*/ 100894 w 201788"/>
                  <a:gd name="connsiteY5" fmla="*/ 11870 h 195853"/>
                  <a:gd name="connsiteX6" fmla="*/ 11870 w 201788"/>
                  <a:gd name="connsiteY6" fmla="*/ 100894 h 195853"/>
                  <a:gd name="connsiteX7" fmla="*/ 100894 w 201788"/>
                  <a:gd name="connsiteY7" fmla="*/ 189918 h 195853"/>
                  <a:gd name="connsiteX8" fmla="*/ 189918 w 201788"/>
                  <a:gd name="connsiteY8" fmla="*/ 100894 h 195853"/>
                  <a:gd name="connsiteX9" fmla="*/ 100894 w 201788"/>
                  <a:gd name="connsiteY9" fmla="*/ 11870 h 195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01788" h="195853">
                    <a:moveTo>
                      <a:pt x="100894" y="195853"/>
                    </a:moveTo>
                    <a:cubicBezTo>
                      <a:pt x="41545" y="195853"/>
                      <a:pt x="0" y="154309"/>
                      <a:pt x="0" y="100894"/>
                    </a:cubicBezTo>
                    <a:cubicBezTo>
                      <a:pt x="0" y="47480"/>
                      <a:pt x="47480" y="0"/>
                      <a:pt x="100894" y="0"/>
                    </a:cubicBezTo>
                    <a:cubicBezTo>
                      <a:pt x="154309" y="0"/>
                      <a:pt x="201788" y="47480"/>
                      <a:pt x="201788" y="100894"/>
                    </a:cubicBezTo>
                    <a:cubicBezTo>
                      <a:pt x="201788" y="154309"/>
                      <a:pt x="154309" y="195853"/>
                      <a:pt x="100894" y="195853"/>
                    </a:cubicBezTo>
                    <a:close/>
                    <a:moveTo>
                      <a:pt x="100894" y="11870"/>
                    </a:moveTo>
                    <a:cubicBezTo>
                      <a:pt x="53415" y="11870"/>
                      <a:pt x="11870" y="53415"/>
                      <a:pt x="11870" y="100894"/>
                    </a:cubicBezTo>
                    <a:cubicBezTo>
                      <a:pt x="11870" y="148374"/>
                      <a:pt x="53415" y="189918"/>
                      <a:pt x="100894" y="189918"/>
                    </a:cubicBezTo>
                    <a:cubicBezTo>
                      <a:pt x="148374" y="189918"/>
                      <a:pt x="189918" y="148374"/>
                      <a:pt x="189918" y="100894"/>
                    </a:cubicBezTo>
                    <a:cubicBezTo>
                      <a:pt x="183983" y="53415"/>
                      <a:pt x="148374" y="11870"/>
                      <a:pt x="100894" y="11870"/>
                    </a:cubicBezTo>
                    <a:close/>
                  </a:path>
                </a:pathLst>
              </a:custGeom>
              <a:solidFill>
                <a:srgbClr val="FFCF8A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8" name="任意多边形: 形状 127"/>
              <p:cNvSpPr/>
              <p:nvPr/>
            </p:nvSpPr>
            <p:spPr>
              <a:xfrm>
                <a:off x="10225203" y="1875227"/>
                <a:ext cx="49807" cy="89998"/>
              </a:xfrm>
              <a:custGeom>
                <a:avLst/>
                <a:gdLst>
                  <a:gd name="connsiteX0" fmla="*/ 43873 w 49807"/>
                  <a:gd name="connsiteY0" fmla="*/ 4451 h 89998"/>
                  <a:gd name="connsiteX1" fmla="*/ 32003 w 49807"/>
                  <a:gd name="connsiteY1" fmla="*/ 28191 h 89998"/>
                  <a:gd name="connsiteX2" fmla="*/ 14198 w 49807"/>
                  <a:gd name="connsiteY2" fmla="*/ 34126 h 89998"/>
                  <a:gd name="connsiteX3" fmla="*/ 2328 w 49807"/>
                  <a:gd name="connsiteY3" fmla="*/ 45996 h 89998"/>
                  <a:gd name="connsiteX4" fmla="*/ 14198 w 49807"/>
                  <a:gd name="connsiteY4" fmla="*/ 69736 h 89998"/>
                  <a:gd name="connsiteX5" fmla="*/ 32003 w 49807"/>
                  <a:gd name="connsiteY5" fmla="*/ 81606 h 89998"/>
                  <a:gd name="connsiteX6" fmla="*/ 43873 w 49807"/>
                  <a:gd name="connsiteY6" fmla="*/ 87541 h 89998"/>
                  <a:gd name="connsiteX7" fmla="*/ 32003 w 49807"/>
                  <a:gd name="connsiteY7" fmla="*/ 63801 h 89998"/>
                  <a:gd name="connsiteX8" fmla="*/ 20133 w 49807"/>
                  <a:gd name="connsiteY8" fmla="*/ 51931 h 89998"/>
                  <a:gd name="connsiteX9" fmla="*/ 26068 w 49807"/>
                  <a:gd name="connsiteY9" fmla="*/ 40061 h 89998"/>
                  <a:gd name="connsiteX10" fmla="*/ 37938 w 49807"/>
                  <a:gd name="connsiteY10" fmla="*/ 34126 h 89998"/>
                  <a:gd name="connsiteX11" fmla="*/ 49808 w 49807"/>
                  <a:gd name="connsiteY11" fmla="*/ 4451 h 89998"/>
                  <a:gd name="connsiteX12" fmla="*/ 43873 w 49807"/>
                  <a:gd name="connsiteY12" fmla="*/ 4451 h 89998"/>
                  <a:gd name="connsiteX13" fmla="*/ 43873 w 49807"/>
                  <a:gd name="connsiteY13" fmla="*/ 4451 h 89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9807" h="89998">
                    <a:moveTo>
                      <a:pt x="43873" y="4451"/>
                    </a:moveTo>
                    <a:cubicBezTo>
                      <a:pt x="43873" y="16321"/>
                      <a:pt x="37938" y="22256"/>
                      <a:pt x="32003" y="28191"/>
                    </a:cubicBezTo>
                    <a:cubicBezTo>
                      <a:pt x="26068" y="28191"/>
                      <a:pt x="20133" y="34126"/>
                      <a:pt x="14198" y="34126"/>
                    </a:cubicBezTo>
                    <a:cubicBezTo>
                      <a:pt x="8263" y="34126"/>
                      <a:pt x="8263" y="40061"/>
                      <a:pt x="2328" y="45996"/>
                    </a:cubicBezTo>
                    <a:cubicBezTo>
                      <a:pt x="-3607" y="57866"/>
                      <a:pt x="2328" y="63801"/>
                      <a:pt x="14198" y="69736"/>
                    </a:cubicBezTo>
                    <a:cubicBezTo>
                      <a:pt x="20133" y="69736"/>
                      <a:pt x="32003" y="75671"/>
                      <a:pt x="32003" y="81606"/>
                    </a:cubicBezTo>
                    <a:cubicBezTo>
                      <a:pt x="26068" y="87541"/>
                      <a:pt x="37938" y="93475"/>
                      <a:pt x="43873" y="87541"/>
                    </a:cubicBezTo>
                    <a:cubicBezTo>
                      <a:pt x="49808" y="75671"/>
                      <a:pt x="43873" y="69736"/>
                      <a:pt x="32003" y="63801"/>
                    </a:cubicBezTo>
                    <a:cubicBezTo>
                      <a:pt x="26068" y="63801"/>
                      <a:pt x="14198" y="57866"/>
                      <a:pt x="20133" y="51931"/>
                    </a:cubicBezTo>
                    <a:cubicBezTo>
                      <a:pt x="14198" y="45996"/>
                      <a:pt x="26068" y="40061"/>
                      <a:pt x="26068" y="40061"/>
                    </a:cubicBezTo>
                    <a:cubicBezTo>
                      <a:pt x="32003" y="40061"/>
                      <a:pt x="37938" y="34126"/>
                      <a:pt x="37938" y="34126"/>
                    </a:cubicBezTo>
                    <a:cubicBezTo>
                      <a:pt x="43873" y="28191"/>
                      <a:pt x="49808" y="16321"/>
                      <a:pt x="49808" y="4451"/>
                    </a:cubicBezTo>
                    <a:cubicBezTo>
                      <a:pt x="49808" y="-1484"/>
                      <a:pt x="37938" y="-1484"/>
                      <a:pt x="43873" y="4451"/>
                    </a:cubicBezTo>
                    <a:lnTo>
                      <a:pt x="43873" y="4451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129" name="任意多边形: 形状 128"/>
            <p:cNvSpPr/>
            <p:nvPr/>
          </p:nvSpPr>
          <p:spPr>
            <a:xfrm>
              <a:off x="10688795" y="3776404"/>
              <a:ext cx="360217" cy="408493"/>
            </a:xfrm>
            <a:custGeom>
              <a:avLst/>
              <a:gdLst>
                <a:gd name="connsiteX0" fmla="*/ 351824 w 360217"/>
                <a:gd name="connsiteY0" fmla="*/ 2458 h 408493"/>
                <a:gd name="connsiteX1" fmla="*/ 1662 w 360217"/>
                <a:gd name="connsiteY1" fmla="*/ 400100 h 408493"/>
                <a:gd name="connsiteX2" fmla="*/ 7597 w 360217"/>
                <a:gd name="connsiteY2" fmla="*/ 406035 h 408493"/>
                <a:gd name="connsiteX3" fmla="*/ 357759 w 360217"/>
                <a:gd name="connsiteY3" fmla="*/ 8393 h 408493"/>
                <a:gd name="connsiteX4" fmla="*/ 351824 w 360217"/>
                <a:gd name="connsiteY4" fmla="*/ 2458 h 408493"/>
                <a:gd name="connsiteX5" fmla="*/ 351824 w 360217"/>
                <a:gd name="connsiteY5" fmla="*/ 2458 h 408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0217" h="408493">
                  <a:moveTo>
                    <a:pt x="351824" y="2458"/>
                  </a:moveTo>
                  <a:cubicBezTo>
                    <a:pt x="233125" y="133027"/>
                    <a:pt x="120361" y="263596"/>
                    <a:pt x="1662" y="400100"/>
                  </a:cubicBezTo>
                  <a:cubicBezTo>
                    <a:pt x="-4273" y="406035"/>
                    <a:pt x="7597" y="411970"/>
                    <a:pt x="7597" y="406035"/>
                  </a:cubicBezTo>
                  <a:cubicBezTo>
                    <a:pt x="126296" y="275466"/>
                    <a:pt x="239060" y="144897"/>
                    <a:pt x="357759" y="8393"/>
                  </a:cubicBezTo>
                  <a:cubicBezTo>
                    <a:pt x="363694" y="2458"/>
                    <a:pt x="357759" y="-3477"/>
                    <a:pt x="351824" y="2458"/>
                  </a:cubicBezTo>
                  <a:lnTo>
                    <a:pt x="351824" y="2458"/>
                  </a:lnTo>
                  <a:close/>
                </a:path>
              </a:pathLst>
            </a:custGeom>
            <a:solidFill>
              <a:srgbClr val="1A2844"/>
            </a:solidFill>
            <a:ln w="592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30" name="任意多边形: 形状 129"/>
            <p:cNvSpPr/>
            <p:nvPr/>
          </p:nvSpPr>
          <p:spPr>
            <a:xfrm>
              <a:off x="10700665" y="3800940"/>
              <a:ext cx="199973" cy="211843"/>
            </a:xfrm>
            <a:custGeom>
              <a:avLst/>
              <a:gdLst>
                <a:gd name="connsiteX0" fmla="*/ 191580 w 199973"/>
                <a:gd name="connsiteY0" fmla="*/ 1662 h 211843"/>
                <a:gd name="connsiteX1" fmla="*/ 1662 w 199973"/>
                <a:gd name="connsiteY1" fmla="*/ 203450 h 211843"/>
                <a:gd name="connsiteX2" fmla="*/ 7597 w 199973"/>
                <a:gd name="connsiteY2" fmla="*/ 209385 h 211843"/>
                <a:gd name="connsiteX3" fmla="*/ 197515 w 199973"/>
                <a:gd name="connsiteY3" fmla="*/ 7597 h 211843"/>
                <a:gd name="connsiteX4" fmla="*/ 191580 w 199973"/>
                <a:gd name="connsiteY4" fmla="*/ 1662 h 211843"/>
                <a:gd name="connsiteX5" fmla="*/ 191580 w 199973"/>
                <a:gd name="connsiteY5" fmla="*/ 1662 h 211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9973" h="211843">
                  <a:moveTo>
                    <a:pt x="191580" y="1662"/>
                  </a:moveTo>
                  <a:cubicBezTo>
                    <a:pt x="126296" y="72881"/>
                    <a:pt x="66946" y="138166"/>
                    <a:pt x="1662" y="203450"/>
                  </a:cubicBezTo>
                  <a:cubicBezTo>
                    <a:pt x="-4273" y="209385"/>
                    <a:pt x="7597" y="215320"/>
                    <a:pt x="7597" y="209385"/>
                  </a:cubicBezTo>
                  <a:cubicBezTo>
                    <a:pt x="72881" y="144101"/>
                    <a:pt x="132231" y="72881"/>
                    <a:pt x="197515" y="7597"/>
                  </a:cubicBezTo>
                  <a:cubicBezTo>
                    <a:pt x="203450" y="7597"/>
                    <a:pt x="197515" y="-4273"/>
                    <a:pt x="191580" y="1662"/>
                  </a:cubicBezTo>
                  <a:lnTo>
                    <a:pt x="191580" y="1662"/>
                  </a:lnTo>
                  <a:close/>
                </a:path>
              </a:pathLst>
            </a:custGeom>
            <a:solidFill>
              <a:srgbClr val="1A2844"/>
            </a:solidFill>
            <a:ln w="592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31" name="任意多边形: 形状 130"/>
            <p:cNvSpPr/>
            <p:nvPr/>
          </p:nvSpPr>
          <p:spPr>
            <a:xfrm>
              <a:off x="9899491" y="3645835"/>
              <a:ext cx="155070" cy="188900"/>
            </a:xfrm>
            <a:custGeom>
              <a:avLst/>
              <a:gdLst>
                <a:gd name="connsiteX0" fmla="*/ 144056 w 155070"/>
                <a:gd name="connsiteY0" fmla="*/ 2458 h 188900"/>
                <a:gd name="connsiteX1" fmla="*/ 1618 w 155070"/>
                <a:gd name="connsiteY1" fmla="*/ 180507 h 188900"/>
                <a:gd name="connsiteX2" fmla="*/ 13487 w 155070"/>
                <a:gd name="connsiteY2" fmla="*/ 186442 h 188900"/>
                <a:gd name="connsiteX3" fmla="*/ 149991 w 155070"/>
                <a:gd name="connsiteY3" fmla="*/ 8393 h 188900"/>
                <a:gd name="connsiteX4" fmla="*/ 144056 w 155070"/>
                <a:gd name="connsiteY4" fmla="*/ 2458 h 188900"/>
                <a:gd name="connsiteX5" fmla="*/ 144056 w 155070"/>
                <a:gd name="connsiteY5" fmla="*/ 2458 h 188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5070" h="188900">
                  <a:moveTo>
                    <a:pt x="144056" y="2458"/>
                  </a:moveTo>
                  <a:cubicBezTo>
                    <a:pt x="90642" y="55873"/>
                    <a:pt x="43162" y="115222"/>
                    <a:pt x="1618" y="180507"/>
                  </a:cubicBezTo>
                  <a:cubicBezTo>
                    <a:pt x="-4317" y="186442"/>
                    <a:pt x="7552" y="192377"/>
                    <a:pt x="13487" y="186442"/>
                  </a:cubicBezTo>
                  <a:cubicBezTo>
                    <a:pt x="55032" y="121157"/>
                    <a:pt x="102512" y="61808"/>
                    <a:pt x="149991" y="8393"/>
                  </a:cubicBezTo>
                  <a:cubicBezTo>
                    <a:pt x="161861" y="2458"/>
                    <a:pt x="149991" y="-3477"/>
                    <a:pt x="144056" y="2458"/>
                  </a:cubicBezTo>
                  <a:lnTo>
                    <a:pt x="144056" y="2458"/>
                  </a:lnTo>
                  <a:close/>
                </a:path>
              </a:pathLst>
            </a:custGeom>
            <a:solidFill>
              <a:srgbClr val="1A2844"/>
            </a:solidFill>
            <a:ln w="592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32" name="任意多边形: 形状 131"/>
            <p:cNvSpPr/>
            <p:nvPr/>
          </p:nvSpPr>
          <p:spPr>
            <a:xfrm>
              <a:off x="9929122" y="3734859"/>
              <a:ext cx="146558" cy="182965"/>
            </a:xfrm>
            <a:custGeom>
              <a:avLst/>
              <a:gdLst>
                <a:gd name="connsiteX0" fmla="*/ 138166 w 146558"/>
                <a:gd name="connsiteY0" fmla="*/ 2458 h 182965"/>
                <a:gd name="connsiteX1" fmla="*/ 1662 w 146558"/>
                <a:gd name="connsiteY1" fmla="*/ 174572 h 182965"/>
                <a:gd name="connsiteX2" fmla="*/ 7597 w 146558"/>
                <a:gd name="connsiteY2" fmla="*/ 180507 h 182965"/>
                <a:gd name="connsiteX3" fmla="*/ 144101 w 146558"/>
                <a:gd name="connsiteY3" fmla="*/ 8393 h 182965"/>
                <a:gd name="connsiteX4" fmla="*/ 138166 w 146558"/>
                <a:gd name="connsiteY4" fmla="*/ 2458 h 182965"/>
                <a:gd name="connsiteX5" fmla="*/ 138166 w 146558"/>
                <a:gd name="connsiteY5" fmla="*/ 2458 h 182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558" h="182965">
                  <a:moveTo>
                    <a:pt x="138166" y="2458"/>
                  </a:moveTo>
                  <a:cubicBezTo>
                    <a:pt x="90686" y="61808"/>
                    <a:pt x="49141" y="115222"/>
                    <a:pt x="1662" y="174572"/>
                  </a:cubicBezTo>
                  <a:cubicBezTo>
                    <a:pt x="-4273" y="180507"/>
                    <a:pt x="7597" y="186442"/>
                    <a:pt x="7597" y="180507"/>
                  </a:cubicBezTo>
                  <a:cubicBezTo>
                    <a:pt x="55076" y="121157"/>
                    <a:pt x="96621" y="67743"/>
                    <a:pt x="144101" y="8393"/>
                  </a:cubicBezTo>
                  <a:cubicBezTo>
                    <a:pt x="150036" y="2458"/>
                    <a:pt x="144101" y="-3477"/>
                    <a:pt x="138166" y="2458"/>
                  </a:cubicBezTo>
                  <a:lnTo>
                    <a:pt x="138166" y="2458"/>
                  </a:lnTo>
                  <a:close/>
                </a:path>
              </a:pathLst>
            </a:custGeom>
            <a:solidFill>
              <a:srgbClr val="1A2844"/>
            </a:solidFill>
            <a:ln w="592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</p:grpSp>
      <p:sp>
        <p:nvSpPr>
          <p:cNvPr id="133" name="矩形 132"/>
          <p:cNvSpPr/>
          <p:nvPr/>
        </p:nvSpPr>
        <p:spPr>
          <a:xfrm>
            <a:off x="0" y="4362994"/>
            <a:ext cx="2521131" cy="2495006"/>
          </a:xfrm>
          <a:custGeom>
            <a:avLst/>
            <a:gdLst>
              <a:gd name="connsiteX0" fmla="*/ 0 w 2939143"/>
              <a:gd name="connsiteY0" fmla="*/ 0 h 2769326"/>
              <a:gd name="connsiteX1" fmla="*/ 2939143 w 2939143"/>
              <a:gd name="connsiteY1" fmla="*/ 0 h 2769326"/>
              <a:gd name="connsiteX2" fmla="*/ 2939143 w 2939143"/>
              <a:gd name="connsiteY2" fmla="*/ 2769326 h 2769326"/>
              <a:gd name="connsiteX3" fmla="*/ 0 w 2939143"/>
              <a:gd name="connsiteY3" fmla="*/ 2769326 h 2769326"/>
              <a:gd name="connsiteX4" fmla="*/ 0 w 2939143"/>
              <a:gd name="connsiteY4" fmla="*/ 0 h 2769326"/>
              <a:gd name="connsiteX0-1" fmla="*/ 0 w 2939143"/>
              <a:gd name="connsiteY0-2" fmla="*/ 0 h 2769326"/>
              <a:gd name="connsiteX1-3" fmla="*/ 2939143 w 2939143"/>
              <a:gd name="connsiteY1-4" fmla="*/ 2769326 h 2769326"/>
              <a:gd name="connsiteX2-5" fmla="*/ 0 w 2939143"/>
              <a:gd name="connsiteY2-6" fmla="*/ 2769326 h 2769326"/>
              <a:gd name="connsiteX3-7" fmla="*/ 0 w 2939143"/>
              <a:gd name="connsiteY3-8" fmla="*/ 0 h 2769326"/>
              <a:gd name="connsiteX0-9" fmla="*/ 0 w 2939143"/>
              <a:gd name="connsiteY0-10" fmla="*/ 0 h 2769326"/>
              <a:gd name="connsiteX1-11" fmla="*/ 2939143 w 2939143"/>
              <a:gd name="connsiteY1-12" fmla="*/ 2769326 h 2769326"/>
              <a:gd name="connsiteX2-13" fmla="*/ 0 w 2939143"/>
              <a:gd name="connsiteY2-14" fmla="*/ 2769326 h 2769326"/>
              <a:gd name="connsiteX3-15" fmla="*/ 0 w 2939143"/>
              <a:gd name="connsiteY3-16" fmla="*/ 0 h 276932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939143" h="2769326">
                <a:moveTo>
                  <a:pt x="0" y="0"/>
                </a:moveTo>
                <a:cubicBezTo>
                  <a:pt x="457199" y="2307772"/>
                  <a:pt x="1959429" y="1846217"/>
                  <a:pt x="2939143" y="2769326"/>
                </a:cubicBezTo>
                <a:lnTo>
                  <a:pt x="0" y="276932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1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199" name="波形 198"/>
          <p:cNvSpPr/>
          <p:nvPr/>
        </p:nvSpPr>
        <p:spPr>
          <a:xfrm rot="3113674">
            <a:off x="9818129" y="5087761"/>
            <a:ext cx="1257233" cy="592873"/>
          </a:xfrm>
          <a:prstGeom prst="wave">
            <a:avLst>
              <a:gd name="adj1" fmla="val 19538"/>
              <a:gd name="adj2" fmla="val 0"/>
            </a:avLst>
          </a:prstGeom>
          <a:solidFill>
            <a:srgbClr val="FDF6DA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211" name="文本框 210"/>
          <p:cNvSpPr txBox="1"/>
          <p:nvPr/>
        </p:nvSpPr>
        <p:spPr>
          <a:xfrm>
            <a:off x="9297263" y="6173230"/>
            <a:ext cx="2366683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CN" sz="1200" dirty="0">
                <a:solidFill>
                  <a:schemeClr val="bg2">
                    <a:lumMod val="10000"/>
                  </a:schemeClr>
                </a:solidFill>
                <a:latin typeface="+mj-lt"/>
                <a:ea typeface="Hubot-Sans Black Wide" charset="0"/>
                <a:cs typeface="Hubot-Sans Black Wide" charset="0"/>
              </a:rPr>
              <a:t>GEORGIY</a:t>
            </a:r>
            <a:br>
              <a:rPr lang="en-US" altLang="zh-CN" sz="1200" dirty="0">
                <a:solidFill>
                  <a:schemeClr val="bg2">
                    <a:lumMod val="10000"/>
                  </a:schemeClr>
                </a:solidFill>
                <a:latin typeface="+mj-lt"/>
                <a:ea typeface="Hubot-Sans Black Wide" charset="0"/>
                <a:cs typeface="Hubot-Sans Black Wide" charset="0"/>
              </a:rPr>
            </a:br>
            <a:r>
              <a:rPr lang="en-US" altLang="zh-CN" sz="1200" dirty="0">
                <a:solidFill>
                  <a:schemeClr val="bg2">
                    <a:lumMod val="10000"/>
                  </a:schemeClr>
                </a:solidFill>
                <a:latin typeface="+mj-lt"/>
                <a:ea typeface="Hubot-Sans Black Wide" charset="0"/>
                <a:cs typeface="Hubot-Sans Black Wide" charset="0"/>
              </a:rPr>
              <a:t>BRYUZGIN</a:t>
            </a:r>
            <a:endParaRPr lang="en-US" altLang="zh-CN" sz="1200" dirty="0">
              <a:solidFill>
                <a:schemeClr val="bg2">
                  <a:lumMod val="10000"/>
                </a:schemeClr>
              </a:solidFill>
              <a:latin typeface="+mj-lt"/>
              <a:ea typeface="Hubot-Sans Black Wide" charset="0"/>
              <a:cs typeface="Hubot-Sans Black Wide" charset="0"/>
            </a:endParaRPr>
          </a:p>
        </p:txBody>
      </p:sp>
      <p:cxnSp>
        <p:nvCxnSpPr>
          <p:cNvPr id="215" name="直接连接符 214"/>
          <p:cNvCxnSpPr/>
          <p:nvPr/>
        </p:nvCxnSpPr>
        <p:spPr>
          <a:xfrm>
            <a:off x="8994561" y="6139542"/>
            <a:ext cx="0" cy="718458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文本框 6"/>
          <p:cNvSpPr txBox="1"/>
          <p:nvPr>
            <p:custDataLst>
              <p:tags r:id="rId5"/>
            </p:custDataLst>
          </p:nvPr>
        </p:nvSpPr>
        <p:spPr>
          <a:xfrm>
            <a:off x="2221230" y="6296660"/>
            <a:ext cx="2446655" cy="33718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600">
                <a:solidFill>
                  <a:schemeClr val="bg2">
                    <a:lumMod val="90000"/>
                  </a:schemeClr>
                </a:solidFill>
                <a:latin typeface="+mj-lt"/>
              </a:defRPr>
            </a:lvl1pPr>
          </a:lstStyle>
          <a:p>
            <a:r>
              <a:rPr lang="en-US" altLang="zh-CN" sz="1600" dirty="0">
                <a:solidFill>
                  <a:schemeClr val="bg2">
                    <a:lumMod val="10000"/>
                  </a:schemeClr>
                </a:solidFill>
                <a:ea typeface="Hubot-Sans Black Wide" charset="0"/>
                <a:cs typeface="Hubot-Sans Black Wide" charset="0"/>
              </a:rPr>
              <a:t>PARAMEDIC</a:t>
            </a:r>
            <a:r>
              <a:rPr lang="ru-RU" altLang="en-US" sz="1600" dirty="0">
                <a:solidFill>
                  <a:schemeClr val="bg2">
                    <a:lumMod val="10000"/>
                  </a:schemeClr>
                </a:solidFill>
                <a:ea typeface="Hubot-Sans Black Wide" charset="0"/>
                <a:cs typeface="Hubot-Sans Black Wide" charset="0"/>
              </a:rPr>
              <a:t> </a:t>
            </a:r>
            <a:r>
              <a:rPr lang="en-US" altLang="ru-RU" sz="1600" dirty="0">
                <a:solidFill>
                  <a:schemeClr val="bg2">
                    <a:lumMod val="10000"/>
                  </a:schemeClr>
                </a:solidFill>
                <a:ea typeface="Hubot-Sans Black Wide" charset="0"/>
                <a:cs typeface="Hubot-Sans Black Wide" charset="0"/>
              </a:rPr>
              <a:t>#113</a:t>
            </a:r>
            <a:endParaRPr lang="en-US" altLang="ru-RU" sz="1600" dirty="0">
              <a:solidFill>
                <a:schemeClr val="bg2">
                  <a:lumMod val="10000"/>
                </a:schemeClr>
              </a:solidFill>
              <a:ea typeface="Hubot-Sans Black Wide" charset="0"/>
              <a:cs typeface="Hubot-Sans Black Wide" charset="0"/>
            </a:endParaRPr>
          </a:p>
        </p:txBody>
      </p:sp>
      <p:cxnSp>
        <p:nvCxnSpPr>
          <p:cNvPr id="224" name="直接连接符 223"/>
          <p:cNvCxnSpPr/>
          <p:nvPr/>
        </p:nvCxnSpPr>
        <p:spPr>
          <a:xfrm flipH="1">
            <a:off x="4504416" y="6484537"/>
            <a:ext cx="3032928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5" name="组合 224"/>
          <p:cNvGrpSpPr/>
          <p:nvPr/>
        </p:nvGrpSpPr>
        <p:grpSpPr>
          <a:xfrm>
            <a:off x="7857826" y="6373670"/>
            <a:ext cx="469986" cy="152399"/>
            <a:chOff x="11323426" y="6260123"/>
            <a:chExt cx="469986" cy="152399"/>
          </a:xfrm>
          <a:solidFill>
            <a:schemeClr val="bg2">
              <a:lumMod val="10000"/>
            </a:schemeClr>
          </a:solidFill>
        </p:grpSpPr>
        <p:sp>
          <p:nvSpPr>
            <p:cNvPr id="226" name="箭头: V 形 225"/>
            <p:cNvSpPr/>
            <p:nvPr/>
          </p:nvSpPr>
          <p:spPr>
            <a:xfrm flipH="1">
              <a:off x="11323426" y="6260123"/>
              <a:ext cx="83127" cy="152399"/>
            </a:xfrm>
            <a:prstGeom prst="chevron">
              <a:avLst>
                <a:gd name="adj" fmla="val 68030"/>
              </a:avLst>
            </a:prstGeom>
            <a:grpFill/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27" name="箭头: V 形 226"/>
            <p:cNvSpPr/>
            <p:nvPr/>
          </p:nvSpPr>
          <p:spPr>
            <a:xfrm>
              <a:off x="11710285" y="6260123"/>
              <a:ext cx="83127" cy="152399"/>
            </a:xfrm>
            <a:prstGeom prst="chevron">
              <a:avLst>
                <a:gd name="adj" fmla="val 68030"/>
              </a:avLst>
            </a:prstGeom>
            <a:grpFill/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ea typeface="Hubot-Sans Black Wide" charset="0"/>
                <a:cs typeface="Hubot-Sans Black Wide" charset="0"/>
              </a:endParaRPr>
            </a:p>
          </p:txBody>
        </p:sp>
      </p:grpSp>
      <p:cxnSp>
        <p:nvCxnSpPr>
          <p:cNvPr id="231" name="直接连接符 230"/>
          <p:cNvCxnSpPr/>
          <p:nvPr/>
        </p:nvCxnSpPr>
        <p:spPr>
          <a:xfrm>
            <a:off x="3897085" y="0"/>
            <a:ext cx="0" cy="718458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直接连接符 231"/>
          <p:cNvCxnSpPr/>
          <p:nvPr/>
        </p:nvCxnSpPr>
        <p:spPr>
          <a:xfrm>
            <a:off x="7768045" y="0"/>
            <a:ext cx="0" cy="718458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730885" y="3272155"/>
            <a:ext cx="8531860" cy="2071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ctr">
              <a:lnSpc>
                <a:spcPct val="90000"/>
              </a:lnSpc>
            </a:pPr>
            <a:r>
              <a:rPr lang="ru-RU" altLang="en-US" sz="6600" b="1" i="0" u="none" strike="noStrike" dirty="0">
                <a:ln w="25400">
                  <a:solidFill>
                    <a:schemeClr val="tx1"/>
                  </a:solidFill>
                </a:ln>
                <a:solidFill>
                  <a:srgbClr val="2A9359"/>
                </a:solidFill>
                <a:effectLst/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ПРОФИЛАКТИКА</a:t>
            </a:r>
            <a:r>
              <a:rPr lang="en-US" altLang="zh-CN" sz="8000" b="0" i="0" u="none" strike="noStrike" dirty="0">
                <a:solidFill>
                  <a:srgbClr val="000000"/>
                </a:solidFill>
                <a:effectLst/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endParaRPr lang="en-US" altLang="zh-CN" sz="8000" b="0" i="0" u="none" strike="noStrike" dirty="0">
              <a:solidFill>
                <a:srgbClr val="000000"/>
              </a:solidFill>
              <a:effectLst/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  <a:p>
            <a:pPr fontAlgn="ctr">
              <a:lnSpc>
                <a:spcPct val="90000"/>
              </a:lnSpc>
            </a:pPr>
            <a:r>
              <a:rPr lang="ru-RU" altLang="zh-CN" sz="6300" b="1" i="0" u="none" strike="noStrike" dirty="0">
                <a:ln w="19050"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НЕДОНОШЕННОСТИ</a:t>
            </a:r>
            <a:endParaRPr lang="ru-RU" altLang="zh-CN" sz="6300" b="1" i="0" u="none" strike="noStrike" dirty="0">
              <a:ln w="19050">
                <a:noFill/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6"/>
          <a:srcRect l="44478"/>
          <a:stretch>
            <a:fillRect/>
          </a:stretch>
        </p:blipFill>
        <p:spPr>
          <a:xfrm>
            <a:off x="0" y="4881958"/>
            <a:ext cx="1086562" cy="1774090"/>
          </a:xfrm>
          <a:custGeom>
            <a:avLst/>
            <a:gdLst>
              <a:gd name="connsiteX0" fmla="*/ 0 w 1086562"/>
              <a:gd name="connsiteY0" fmla="*/ 0 h 1774090"/>
              <a:gd name="connsiteX1" fmla="*/ 1086562 w 1086562"/>
              <a:gd name="connsiteY1" fmla="*/ 0 h 1774090"/>
              <a:gd name="connsiteX2" fmla="*/ 1086562 w 1086562"/>
              <a:gd name="connsiteY2" fmla="*/ 1774090 h 1774090"/>
              <a:gd name="connsiteX3" fmla="*/ 0 w 1086562"/>
              <a:gd name="connsiteY3" fmla="*/ 1774090 h 1774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6562" h="1774090">
                <a:moveTo>
                  <a:pt x="0" y="0"/>
                </a:moveTo>
                <a:lnTo>
                  <a:pt x="1086562" y="0"/>
                </a:lnTo>
                <a:lnTo>
                  <a:pt x="1086562" y="1774090"/>
                </a:lnTo>
                <a:lnTo>
                  <a:pt x="0" y="1774090"/>
                </a:lnTo>
                <a:close/>
              </a:path>
            </a:pathLst>
          </a:cu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7"/>
          <a:srcRect r="32827"/>
          <a:stretch>
            <a:fillRect/>
          </a:stretch>
        </p:blipFill>
        <p:spPr>
          <a:xfrm>
            <a:off x="10877442" y="3700640"/>
            <a:ext cx="1314559" cy="1767993"/>
          </a:xfrm>
          <a:custGeom>
            <a:avLst/>
            <a:gdLst>
              <a:gd name="connsiteX0" fmla="*/ 0 w 1314559"/>
              <a:gd name="connsiteY0" fmla="*/ 0 h 1767993"/>
              <a:gd name="connsiteX1" fmla="*/ 1314559 w 1314559"/>
              <a:gd name="connsiteY1" fmla="*/ 0 h 1767993"/>
              <a:gd name="connsiteX2" fmla="*/ 1314559 w 1314559"/>
              <a:gd name="connsiteY2" fmla="*/ 1767993 h 1767993"/>
              <a:gd name="connsiteX3" fmla="*/ 0 w 1314559"/>
              <a:gd name="connsiteY3" fmla="*/ 1767993 h 1767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559" h="1767993">
                <a:moveTo>
                  <a:pt x="0" y="0"/>
                </a:moveTo>
                <a:lnTo>
                  <a:pt x="1314559" y="0"/>
                </a:lnTo>
                <a:lnTo>
                  <a:pt x="1314559" y="1767993"/>
                </a:lnTo>
                <a:lnTo>
                  <a:pt x="0" y="1767993"/>
                </a:lnTo>
                <a:close/>
              </a:path>
            </a:pathLst>
          </a:custGeom>
        </p:spPr>
      </p:pic>
      <p:sp>
        <p:nvSpPr>
          <p:cNvPr id="2" name="文本框 6"/>
          <p:cNvSpPr txBox="1"/>
          <p:nvPr>
            <p:custDataLst>
              <p:tags r:id="rId8"/>
            </p:custDataLst>
          </p:nvPr>
        </p:nvSpPr>
        <p:spPr>
          <a:xfrm>
            <a:off x="85899" y="219756"/>
            <a:ext cx="2224215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600">
                <a:solidFill>
                  <a:schemeClr val="bg2">
                    <a:lumMod val="90000"/>
                  </a:schemeClr>
                </a:solidFill>
                <a:latin typeface="+mj-lt"/>
              </a:defRPr>
            </a:lvl1pPr>
          </a:lstStyle>
          <a:p>
            <a:r>
              <a:rPr lang="en-US" altLang="en-US" sz="16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КГБПОУ</a:t>
            </a:r>
            <a:r>
              <a:rPr lang="en-US" altLang="ru-RU" sz="16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br>
              <a:rPr lang="en-US" altLang="ru-RU" sz="16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</a:br>
            <a:r>
              <a:rPr lang="ru-RU" altLang="en-US" sz="16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«</a:t>
            </a:r>
            <a:r>
              <a:rPr lang="en-US" altLang="en-US" sz="16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ММТ</a:t>
            </a:r>
            <a:r>
              <a:rPr lang="ru-RU" altLang="en-US" sz="16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»</a:t>
            </a:r>
            <a:endParaRPr lang="ru-RU" altLang="en-US" sz="1600" dirty="0">
              <a:solidFill>
                <a:schemeClr val="bg2">
                  <a:lumMod val="10000"/>
                </a:schemeClr>
              </a:solidFill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图片 26"/>
          <p:cNvPicPr>
            <a:picLocks noChangeAspect="1"/>
          </p:cNvPicPr>
          <p:nvPr/>
        </p:nvPicPr>
        <p:blipFill>
          <a:blip r:embed="rId1"/>
          <a:srcRect l="42055"/>
          <a:stretch>
            <a:fillRect/>
          </a:stretch>
        </p:blipFill>
        <p:spPr>
          <a:xfrm>
            <a:off x="0" y="3219005"/>
            <a:ext cx="1572014" cy="2719052"/>
          </a:xfrm>
          <a:custGeom>
            <a:avLst/>
            <a:gdLst>
              <a:gd name="connsiteX0" fmla="*/ 0 w 1572014"/>
              <a:gd name="connsiteY0" fmla="*/ 0 h 2719052"/>
              <a:gd name="connsiteX1" fmla="*/ 1572014 w 1572014"/>
              <a:gd name="connsiteY1" fmla="*/ 0 h 2719052"/>
              <a:gd name="connsiteX2" fmla="*/ 1572014 w 1572014"/>
              <a:gd name="connsiteY2" fmla="*/ 2719052 h 2719052"/>
              <a:gd name="connsiteX3" fmla="*/ 0 w 1572014"/>
              <a:gd name="connsiteY3" fmla="*/ 2719052 h 2719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2014" h="2719052">
                <a:moveTo>
                  <a:pt x="0" y="0"/>
                </a:moveTo>
                <a:lnTo>
                  <a:pt x="1572014" y="0"/>
                </a:lnTo>
                <a:lnTo>
                  <a:pt x="1572014" y="2719052"/>
                </a:lnTo>
                <a:lnTo>
                  <a:pt x="0" y="2719052"/>
                </a:lnTo>
                <a:close/>
              </a:path>
            </a:pathLst>
          </a:cu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2"/>
          <a:srcRect r="29215" b="37080"/>
          <a:stretch>
            <a:fillRect/>
          </a:stretch>
        </p:blipFill>
        <p:spPr>
          <a:xfrm>
            <a:off x="10271643" y="5151002"/>
            <a:ext cx="1920357" cy="1706998"/>
          </a:xfrm>
          <a:custGeom>
            <a:avLst/>
            <a:gdLst>
              <a:gd name="connsiteX0" fmla="*/ 0 w 1920357"/>
              <a:gd name="connsiteY0" fmla="*/ 0 h 1706998"/>
              <a:gd name="connsiteX1" fmla="*/ 1920357 w 1920357"/>
              <a:gd name="connsiteY1" fmla="*/ 0 h 1706998"/>
              <a:gd name="connsiteX2" fmla="*/ 1920357 w 1920357"/>
              <a:gd name="connsiteY2" fmla="*/ 1706998 h 1706998"/>
              <a:gd name="connsiteX3" fmla="*/ 0 w 1920357"/>
              <a:gd name="connsiteY3" fmla="*/ 1706998 h 1706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20357" h="1706998">
                <a:moveTo>
                  <a:pt x="0" y="0"/>
                </a:moveTo>
                <a:lnTo>
                  <a:pt x="1920357" y="0"/>
                </a:lnTo>
                <a:lnTo>
                  <a:pt x="1920357" y="1706998"/>
                </a:lnTo>
                <a:lnTo>
                  <a:pt x="0" y="1706998"/>
                </a:lnTo>
                <a:close/>
              </a:path>
            </a:pathLst>
          </a:custGeom>
        </p:spPr>
      </p:pic>
      <p:grpSp>
        <p:nvGrpSpPr>
          <p:cNvPr id="23" name="组合 22"/>
          <p:cNvGrpSpPr/>
          <p:nvPr/>
        </p:nvGrpSpPr>
        <p:grpSpPr>
          <a:xfrm>
            <a:off x="3897085" y="0"/>
            <a:ext cx="3870960" cy="796834"/>
            <a:chOff x="3897085" y="78376"/>
            <a:chExt cx="3870960" cy="718458"/>
          </a:xfrm>
        </p:grpSpPr>
        <p:cxnSp>
          <p:nvCxnSpPr>
            <p:cNvPr id="17" name="直接连接符 16"/>
            <p:cNvCxnSpPr/>
            <p:nvPr/>
          </p:nvCxnSpPr>
          <p:spPr>
            <a:xfrm>
              <a:off x="3897085" y="78376"/>
              <a:ext cx="0" cy="718458"/>
            </a:xfrm>
            <a:prstGeom prst="line">
              <a:avLst/>
            </a:prstGeom>
            <a:ln w="28575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7768045" y="78376"/>
              <a:ext cx="0" cy="718458"/>
            </a:xfrm>
            <a:prstGeom prst="line">
              <a:avLst/>
            </a:prstGeom>
            <a:ln w="28575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" name="直接连接符 19"/>
          <p:cNvCxnSpPr/>
          <p:nvPr/>
        </p:nvCxnSpPr>
        <p:spPr>
          <a:xfrm>
            <a:off x="0" y="731520"/>
            <a:ext cx="12192000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任意多边形: 形状 3"/>
          <p:cNvSpPr/>
          <p:nvPr/>
        </p:nvSpPr>
        <p:spPr>
          <a:xfrm>
            <a:off x="1410789" y="13063"/>
            <a:ext cx="10750731" cy="6257109"/>
          </a:xfrm>
          <a:custGeom>
            <a:avLst/>
            <a:gdLst>
              <a:gd name="connsiteX0" fmla="*/ 0 w 10842171"/>
              <a:gd name="connsiteY0" fmla="*/ 2651760 h 6152606"/>
              <a:gd name="connsiteX1" fmla="*/ 10842171 w 10842171"/>
              <a:gd name="connsiteY1" fmla="*/ 0 h 6152606"/>
              <a:gd name="connsiteX2" fmla="*/ 8673737 w 10842171"/>
              <a:gd name="connsiteY2" fmla="*/ 6152606 h 6152606"/>
              <a:gd name="connsiteX3" fmla="*/ 0 w 10842171"/>
              <a:gd name="connsiteY3" fmla="*/ 2651760 h 6152606"/>
              <a:gd name="connsiteX0-1" fmla="*/ 0 w 10750731"/>
              <a:gd name="connsiteY0-2" fmla="*/ 1789611 h 6152606"/>
              <a:gd name="connsiteX1-3" fmla="*/ 10750731 w 10750731"/>
              <a:gd name="connsiteY1-4" fmla="*/ 0 h 6152606"/>
              <a:gd name="connsiteX2-5" fmla="*/ 8582297 w 10750731"/>
              <a:gd name="connsiteY2-6" fmla="*/ 6152606 h 6152606"/>
              <a:gd name="connsiteX3-7" fmla="*/ 0 w 10750731"/>
              <a:gd name="connsiteY3-8" fmla="*/ 1789611 h 6152606"/>
              <a:gd name="connsiteX0-9" fmla="*/ 0 w 10750731"/>
              <a:gd name="connsiteY0-10" fmla="*/ 1789611 h 6257109"/>
              <a:gd name="connsiteX1-11" fmla="*/ 10750731 w 10750731"/>
              <a:gd name="connsiteY1-12" fmla="*/ 0 h 6257109"/>
              <a:gd name="connsiteX2-13" fmla="*/ 9261566 w 10750731"/>
              <a:gd name="connsiteY2-14" fmla="*/ 6257109 h 6257109"/>
              <a:gd name="connsiteX3-15" fmla="*/ 0 w 10750731"/>
              <a:gd name="connsiteY3-16" fmla="*/ 1789611 h 625710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0750731" h="6257109">
                <a:moveTo>
                  <a:pt x="0" y="1789611"/>
                </a:moveTo>
                <a:lnTo>
                  <a:pt x="10750731" y="0"/>
                </a:lnTo>
                <a:lnTo>
                  <a:pt x="9261566" y="6257109"/>
                </a:lnTo>
                <a:lnTo>
                  <a:pt x="0" y="1789611"/>
                </a:lnTo>
                <a:close/>
              </a:path>
            </a:pathLst>
          </a:custGeom>
          <a:solidFill>
            <a:srgbClr val="EAA700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cxnSp>
        <p:nvCxnSpPr>
          <p:cNvPr id="5" name="直接连接符 4"/>
          <p:cNvCxnSpPr>
            <a:endCxn id="4" idx="1"/>
          </p:cNvCxnSpPr>
          <p:nvPr/>
        </p:nvCxnSpPr>
        <p:spPr>
          <a:xfrm flipV="1">
            <a:off x="10476411" y="13063"/>
            <a:ext cx="1685109" cy="219456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H="1">
            <a:off x="3899095" y="419017"/>
            <a:ext cx="2397202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0" y="6318069"/>
            <a:ext cx="12192000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矩形 107"/>
          <p:cNvSpPr/>
          <p:nvPr/>
        </p:nvSpPr>
        <p:spPr>
          <a:xfrm>
            <a:off x="524692" y="1296074"/>
            <a:ext cx="11142617" cy="4076026"/>
          </a:xfrm>
          <a:prstGeom prst="rect">
            <a:avLst/>
          </a:prstGeom>
          <a:solidFill>
            <a:srgbClr val="FDF6DA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Hubot-Sans Black Wide" charset="0"/>
              <a:cs typeface="Hubot-Sans Black Wide" charset="0"/>
            </a:endParaRPr>
          </a:p>
        </p:txBody>
      </p:sp>
      <p:sp>
        <p:nvSpPr>
          <p:cNvPr id="209" name="矩形 208"/>
          <p:cNvSpPr/>
          <p:nvPr/>
        </p:nvSpPr>
        <p:spPr>
          <a:xfrm>
            <a:off x="6286679" y="3976472"/>
            <a:ext cx="4838700" cy="2217418"/>
          </a:xfrm>
          <a:prstGeom prst="rect">
            <a:avLst/>
          </a:prstGeom>
          <a:solidFill>
            <a:srgbClr val="FDF6DA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Hubot-Sans Black Wide" charset="0"/>
              <a:cs typeface="Hubot-Sans Black Wide" charset="0"/>
            </a:endParaRPr>
          </a:p>
        </p:txBody>
      </p:sp>
      <p:sp>
        <p:nvSpPr>
          <p:cNvPr id="205" name="文本框 6"/>
          <p:cNvSpPr txBox="1"/>
          <p:nvPr>
            <p:custDataLst>
              <p:tags r:id="rId3"/>
            </p:custDataLst>
          </p:nvPr>
        </p:nvSpPr>
        <p:spPr>
          <a:xfrm>
            <a:off x="6484620" y="4403725"/>
            <a:ext cx="1774190" cy="82994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РАННИЕ РОДЫ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</p:txBody>
      </p:sp>
      <p:sp>
        <p:nvSpPr>
          <p:cNvPr id="206" name="文本框 6"/>
          <p:cNvSpPr txBox="1"/>
          <p:nvPr>
            <p:custDataLst>
              <p:tags r:id="rId4"/>
            </p:custDataLst>
          </p:nvPr>
        </p:nvSpPr>
        <p:spPr>
          <a:xfrm>
            <a:off x="8816975" y="4436745"/>
            <a:ext cx="2078990" cy="82994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altLang="en-US" sz="24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УМИРАЮТ</a:t>
            </a:r>
            <a:br>
              <a:rPr lang="ru-RU" altLang="en-US" sz="24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</a:br>
            <a:r>
              <a:rPr lang="ru-RU" altLang="en-US" sz="24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ПРИМЕРНО</a:t>
            </a:r>
            <a:endParaRPr lang="ru-RU" altLang="en-US" sz="2400" dirty="0">
              <a:solidFill>
                <a:schemeClr val="bg2">
                  <a:lumMod val="10000"/>
                </a:schemeClr>
              </a:solidFill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</p:txBody>
      </p:sp>
      <p:sp>
        <p:nvSpPr>
          <p:cNvPr id="208" name="文本框 6"/>
          <p:cNvSpPr txBox="1"/>
          <p:nvPr>
            <p:custDataLst>
              <p:tags r:id="rId5"/>
            </p:custDataLst>
          </p:nvPr>
        </p:nvSpPr>
        <p:spPr>
          <a:xfrm>
            <a:off x="8816340" y="5289550"/>
            <a:ext cx="2079625" cy="76835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altLang="en-US" sz="4400" b="0" i="0" strike="noStrike" kern="1200" cap="none" spc="0" normalizeH="0" baseline="0" noProof="0" dirty="0">
                <a:ln>
                  <a:noFill/>
                </a:ln>
                <a:solidFill>
                  <a:srgbClr val="2A9359"/>
                </a:solidFill>
                <a:effectLst/>
                <a:uLnTx/>
                <a:uFillTx/>
                <a:latin typeface="+mj-lt"/>
                <a:ea typeface="Hubot-Sans Black Wide" charset="0"/>
                <a:cs typeface="Hubot-Sans Black Wide" charset="0"/>
              </a:rPr>
              <a:t>20%</a:t>
            </a:r>
            <a:endParaRPr kumimoji="0" lang="ru-RU" altLang="en-US" sz="4400" b="0" i="0" strike="noStrike" kern="1200" cap="none" spc="0" normalizeH="0" baseline="0" noProof="0" dirty="0">
              <a:ln>
                <a:noFill/>
              </a:ln>
              <a:solidFill>
                <a:srgbClr val="2A9359"/>
              </a:solidFill>
              <a:effectLst/>
              <a:uLnTx/>
              <a:uFillTx/>
              <a:latin typeface="+mj-lt"/>
              <a:ea typeface="Hubot-Sans Black Wide" charset="0"/>
              <a:cs typeface="Hubot-Sans Black Wide" charset="0"/>
            </a:endParaRPr>
          </a:p>
        </p:txBody>
      </p:sp>
      <p:sp>
        <p:nvSpPr>
          <p:cNvPr id="21" name="任意多边形: 形状 20"/>
          <p:cNvSpPr/>
          <p:nvPr/>
        </p:nvSpPr>
        <p:spPr>
          <a:xfrm>
            <a:off x="4002353" y="2765522"/>
            <a:ext cx="83598" cy="83598"/>
          </a:xfrm>
          <a:custGeom>
            <a:avLst/>
            <a:gdLst>
              <a:gd name="connsiteX0" fmla="*/ 43092 w 43091"/>
              <a:gd name="connsiteY0" fmla="*/ 21546 h 43091"/>
              <a:gd name="connsiteX1" fmla="*/ 21546 w 43091"/>
              <a:gd name="connsiteY1" fmla="*/ 43091 h 43091"/>
              <a:gd name="connsiteX2" fmla="*/ 0 w 43091"/>
              <a:gd name="connsiteY2" fmla="*/ 21546 h 43091"/>
              <a:gd name="connsiteX3" fmla="*/ 21546 w 43091"/>
              <a:gd name="connsiteY3" fmla="*/ 0 h 43091"/>
              <a:gd name="connsiteX4" fmla="*/ 43092 w 43091"/>
              <a:gd name="connsiteY4" fmla="*/ 21546 h 43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091" h="43091">
                <a:moveTo>
                  <a:pt x="43092" y="21546"/>
                </a:moveTo>
                <a:cubicBezTo>
                  <a:pt x="43092" y="35012"/>
                  <a:pt x="32319" y="43091"/>
                  <a:pt x="21546" y="43091"/>
                </a:cubicBezTo>
                <a:cubicBezTo>
                  <a:pt x="8080" y="43091"/>
                  <a:pt x="0" y="32319"/>
                  <a:pt x="0" y="21546"/>
                </a:cubicBezTo>
                <a:cubicBezTo>
                  <a:pt x="0" y="8080"/>
                  <a:pt x="10773" y="0"/>
                  <a:pt x="21546" y="0"/>
                </a:cubicBezTo>
                <a:cubicBezTo>
                  <a:pt x="35012" y="0"/>
                  <a:pt x="43092" y="10773"/>
                  <a:pt x="43092" y="21546"/>
                </a:cubicBezTo>
                <a:close/>
              </a:path>
            </a:pathLst>
          </a:custGeom>
          <a:solidFill>
            <a:srgbClr val="1A2844"/>
          </a:solidFill>
          <a:ln w="26917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30" name="任意多边形: 形状 29"/>
          <p:cNvSpPr/>
          <p:nvPr/>
        </p:nvSpPr>
        <p:spPr>
          <a:xfrm>
            <a:off x="3709238" y="3186769"/>
            <a:ext cx="156746" cy="156746"/>
          </a:xfrm>
          <a:custGeom>
            <a:avLst/>
            <a:gdLst>
              <a:gd name="connsiteX0" fmla="*/ 80796 w 80796"/>
              <a:gd name="connsiteY0" fmla="*/ 40398 h 80796"/>
              <a:gd name="connsiteX1" fmla="*/ 40398 w 80796"/>
              <a:gd name="connsiteY1" fmla="*/ 80796 h 80796"/>
              <a:gd name="connsiteX2" fmla="*/ 0 w 80796"/>
              <a:gd name="connsiteY2" fmla="*/ 40398 h 80796"/>
              <a:gd name="connsiteX3" fmla="*/ 40398 w 80796"/>
              <a:gd name="connsiteY3" fmla="*/ 0 h 80796"/>
              <a:gd name="connsiteX4" fmla="*/ 80796 w 80796"/>
              <a:gd name="connsiteY4" fmla="*/ 40398 h 80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796" h="80796">
                <a:moveTo>
                  <a:pt x="80796" y="40398"/>
                </a:moveTo>
                <a:cubicBezTo>
                  <a:pt x="80796" y="62709"/>
                  <a:pt x="62709" y="80796"/>
                  <a:pt x="40398" y="80796"/>
                </a:cubicBezTo>
                <a:cubicBezTo>
                  <a:pt x="18087" y="80796"/>
                  <a:pt x="0" y="62709"/>
                  <a:pt x="0" y="40398"/>
                </a:cubicBezTo>
                <a:cubicBezTo>
                  <a:pt x="0" y="18087"/>
                  <a:pt x="18087" y="0"/>
                  <a:pt x="40398" y="0"/>
                </a:cubicBezTo>
                <a:cubicBezTo>
                  <a:pt x="62709" y="0"/>
                  <a:pt x="80796" y="18087"/>
                  <a:pt x="80796" y="40398"/>
                </a:cubicBezTo>
                <a:close/>
              </a:path>
            </a:pathLst>
          </a:custGeom>
          <a:solidFill>
            <a:srgbClr val="1A2844"/>
          </a:solidFill>
          <a:ln w="26917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103" name="文本框 6"/>
          <p:cNvSpPr txBox="1"/>
          <p:nvPr>
            <p:custDataLst>
              <p:tags r:id="rId6"/>
            </p:custDataLst>
          </p:nvPr>
        </p:nvSpPr>
        <p:spPr>
          <a:xfrm>
            <a:off x="6484620" y="5289550"/>
            <a:ext cx="1774825" cy="76835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altLang="en-US" sz="4400" b="0" i="0" strike="noStrike" kern="1200" cap="none" spc="0" normalizeH="0" baseline="0" noProof="0" dirty="0">
                <a:ln>
                  <a:noFill/>
                </a:ln>
                <a:solidFill>
                  <a:srgbClr val="EAA700"/>
                </a:solidFill>
                <a:effectLst/>
                <a:uLnTx/>
                <a:uFillTx/>
                <a:latin typeface="+mj-lt"/>
                <a:ea typeface="Hubot-Sans Black Wide" charset="0"/>
                <a:cs typeface="Hubot-Sans Black Wide" charset="0"/>
              </a:rPr>
              <a:t>6</a:t>
            </a:r>
            <a:r>
              <a:rPr kumimoji="0" lang="en-US" altLang="zh-CN" sz="4400" b="0" i="0" strike="noStrike" kern="1200" cap="none" spc="0" normalizeH="0" baseline="0" noProof="0" dirty="0">
                <a:ln>
                  <a:noFill/>
                </a:ln>
                <a:solidFill>
                  <a:srgbClr val="EAA700"/>
                </a:solidFill>
                <a:effectLst/>
                <a:uLnTx/>
                <a:uFillTx/>
                <a:latin typeface="+mj-lt"/>
                <a:ea typeface="Hubot-Sans Black Wide" charset="0"/>
                <a:cs typeface="Hubot-Sans Black Wide" charset="0"/>
              </a:rPr>
              <a:t>%</a:t>
            </a:r>
            <a:endParaRPr kumimoji="0" lang="zh-CN" altLang="en-US" sz="4400" b="0" i="0" strike="noStrike" kern="1200" cap="none" spc="0" normalizeH="0" baseline="0" noProof="0" dirty="0">
              <a:ln>
                <a:noFill/>
              </a:ln>
              <a:solidFill>
                <a:srgbClr val="EAA700"/>
              </a:solidFill>
              <a:effectLst/>
              <a:uLnTx/>
              <a:uFillTx/>
              <a:latin typeface="+mj-lt"/>
              <a:ea typeface="Hubot-Sans Black Wide" charset="0"/>
              <a:cs typeface="Hubot-Sans Black Wide" charset="0"/>
            </a:endParaRPr>
          </a:p>
        </p:txBody>
      </p:sp>
      <p:sp>
        <p:nvSpPr>
          <p:cNvPr id="218" name="文本框 6"/>
          <p:cNvSpPr txBox="1"/>
          <p:nvPr>
            <p:custDataLst>
              <p:tags r:id="rId7"/>
            </p:custDataLst>
          </p:nvPr>
        </p:nvSpPr>
        <p:spPr>
          <a:xfrm>
            <a:off x="486731" y="6409464"/>
            <a:ext cx="2224215" cy="33718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600">
                <a:solidFill>
                  <a:schemeClr val="bg2">
                    <a:lumMod val="90000"/>
                  </a:schemeClr>
                </a:solidFill>
                <a:latin typeface="+mj-lt"/>
              </a:defRPr>
            </a:lvl1pPr>
          </a:lstStyle>
          <a:p>
            <a:r>
              <a:rPr lang="en-US" altLang="zh-CN" sz="1600" dirty="0">
                <a:solidFill>
                  <a:schemeClr val="bg2">
                    <a:lumMod val="10000"/>
                  </a:schemeClr>
                </a:solidFill>
                <a:ea typeface="Hubot-Sans Black Wide" charset="0"/>
                <a:cs typeface="Hubot-Sans Black Wide" charset="0"/>
              </a:rPr>
              <a:t>DR. BRYUZGIN</a:t>
            </a:r>
            <a:endParaRPr lang="zh-CN" altLang="en-US" sz="1600" dirty="0">
              <a:solidFill>
                <a:schemeClr val="bg2">
                  <a:lumMod val="10000"/>
                </a:schemeClr>
              </a:solidFill>
              <a:ea typeface="Hubot-Sans Black Wide" charset="0"/>
              <a:cs typeface="Hubot-Sans Black Wide" charset="0"/>
            </a:endParaRPr>
          </a:p>
        </p:txBody>
      </p:sp>
      <p:cxnSp>
        <p:nvCxnSpPr>
          <p:cNvPr id="219" name="直接连接符 218"/>
          <p:cNvCxnSpPr/>
          <p:nvPr/>
        </p:nvCxnSpPr>
        <p:spPr>
          <a:xfrm flipH="1">
            <a:off x="2845258" y="6589040"/>
            <a:ext cx="3032928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0" name="组合 219"/>
          <p:cNvGrpSpPr/>
          <p:nvPr/>
        </p:nvGrpSpPr>
        <p:grpSpPr>
          <a:xfrm>
            <a:off x="6198668" y="6478173"/>
            <a:ext cx="469986" cy="152399"/>
            <a:chOff x="11323426" y="6260123"/>
            <a:chExt cx="469986" cy="152399"/>
          </a:xfrm>
          <a:solidFill>
            <a:schemeClr val="bg2">
              <a:lumMod val="10000"/>
            </a:schemeClr>
          </a:solidFill>
        </p:grpSpPr>
        <p:sp>
          <p:nvSpPr>
            <p:cNvPr id="221" name="箭头: V 形 220"/>
            <p:cNvSpPr/>
            <p:nvPr/>
          </p:nvSpPr>
          <p:spPr>
            <a:xfrm flipH="1">
              <a:off x="11323426" y="6260123"/>
              <a:ext cx="83127" cy="152399"/>
            </a:xfrm>
            <a:prstGeom prst="chevron">
              <a:avLst>
                <a:gd name="adj" fmla="val 68030"/>
              </a:avLst>
            </a:prstGeom>
            <a:grpFill/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22" name="箭头: V 形 221"/>
            <p:cNvSpPr/>
            <p:nvPr/>
          </p:nvSpPr>
          <p:spPr>
            <a:xfrm>
              <a:off x="11710285" y="6260123"/>
              <a:ext cx="83127" cy="152399"/>
            </a:xfrm>
            <a:prstGeom prst="chevron">
              <a:avLst>
                <a:gd name="adj" fmla="val 68030"/>
              </a:avLst>
            </a:prstGeom>
            <a:grpFill/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ea typeface="Hubot-Sans Black Wide" charset="0"/>
                <a:cs typeface="Hubot-Sans Black Wide" charset="0"/>
              </a:endParaRPr>
            </a:p>
          </p:txBody>
        </p:sp>
      </p:grpSp>
      <p:sp>
        <p:nvSpPr>
          <p:cNvPr id="223" name="矩形 222"/>
          <p:cNvSpPr/>
          <p:nvPr/>
        </p:nvSpPr>
        <p:spPr>
          <a:xfrm>
            <a:off x="524692" y="706370"/>
            <a:ext cx="4790551" cy="1049383"/>
          </a:xfrm>
          <a:prstGeom prst="rect">
            <a:avLst/>
          </a:prstGeom>
          <a:solidFill>
            <a:schemeClr val="bg2">
              <a:lumMod val="10000"/>
            </a:schemeClr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u="sng" dirty="0">
              <a:ea typeface="Hubot-Sans Black Wide" charset="0"/>
              <a:cs typeface="Hubot-Sans Black Wide" charset="0"/>
            </a:endParaRPr>
          </a:p>
        </p:txBody>
      </p:sp>
      <p:sp>
        <p:nvSpPr>
          <p:cNvPr id="229" name="文本框 6"/>
          <p:cNvSpPr txBox="1"/>
          <p:nvPr>
            <p:custDataLst>
              <p:tags r:id="rId8"/>
            </p:custDataLst>
          </p:nvPr>
        </p:nvSpPr>
        <p:spPr>
          <a:xfrm>
            <a:off x="922020" y="824230"/>
            <a:ext cx="4392295" cy="690245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altLang="en-US" sz="4800" dirty="0">
                <a:solidFill>
                  <a:srgbClr val="EAA700"/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СТАТИСТИКА</a:t>
            </a:r>
            <a:endParaRPr kumimoji="0" lang="ru-RU" altLang="en-US" sz="4800" b="0" i="0" strike="noStrike" kern="1200" cap="none" spc="0" normalizeH="0" baseline="0" noProof="0" dirty="0">
              <a:ln>
                <a:noFill/>
              </a:ln>
              <a:solidFill>
                <a:srgbClr val="EAA700"/>
              </a:solidFill>
              <a:effectLst/>
              <a:uLnTx/>
              <a:uFillTx/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</p:txBody>
      </p:sp>
      <p:cxnSp>
        <p:nvCxnSpPr>
          <p:cNvPr id="230" name="直接连接符 229"/>
          <p:cNvCxnSpPr/>
          <p:nvPr/>
        </p:nvCxnSpPr>
        <p:spPr>
          <a:xfrm flipV="1">
            <a:off x="1054177" y="1572239"/>
            <a:ext cx="4146550" cy="2540"/>
          </a:xfrm>
          <a:prstGeom prst="line">
            <a:avLst/>
          </a:prstGeom>
          <a:ln w="12700">
            <a:solidFill>
              <a:srgbClr val="EAA7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矩形 230"/>
          <p:cNvSpPr/>
          <p:nvPr/>
        </p:nvSpPr>
        <p:spPr>
          <a:xfrm>
            <a:off x="4286065" y="2232967"/>
            <a:ext cx="3666762" cy="143713"/>
          </a:xfrm>
          <a:prstGeom prst="rect">
            <a:avLst/>
          </a:prstGeom>
          <a:solidFill>
            <a:srgbClr val="EAA700"/>
          </a:solidFill>
          <a:ln w="3810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232" name="文本框 6"/>
          <p:cNvSpPr txBox="1"/>
          <p:nvPr>
            <p:custDataLst>
              <p:tags r:id="rId9"/>
            </p:custDataLst>
          </p:nvPr>
        </p:nvSpPr>
        <p:spPr>
          <a:xfrm>
            <a:off x="4170680" y="1871980"/>
            <a:ext cx="7129145" cy="156845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en-US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Недоношенность</a:t>
            </a:r>
            <a:r>
              <a:rPr lang="en-US" altLang="ru-RU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— </a:t>
            </a:r>
            <a:r>
              <a:rPr lang="en-US" altLang="en-US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одна</a:t>
            </a:r>
            <a:r>
              <a:rPr lang="en-US" altLang="ru-RU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r>
              <a:rPr lang="en-US" altLang="en-US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из</a:t>
            </a:r>
            <a:r>
              <a:rPr lang="en-US" altLang="ru-RU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r>
              <a:rPr lang="en-US" altLang="en-US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ведущих</a:t>
            </a:r>
            <a:r>
              <a:rPr lang="en-US" altLang="ru-RU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r>
              <a:rPr lang="en-US" altLang="en-US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причин</a:t>
            </a:r>
            <a:r>
              <a:rPr lang="ru-RU" altLang="en-US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r>
              <a:rPr lang="en-US" altLang="en-US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младенческой</a:t>
            </a:r>
            <a:r>
              <a:rPr lang="en-US" altLang="ru-RU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r>
              <a:rPr lang="en-US" altLang="en-US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смертности</a:t>
            </a:r>
            <a:r>
              <a:rPr lang="en-US" altLang="ru-RU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r>
              <a:rPr lang="en-US" altLang="en-US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и</a:t>
            </a:r>
            <a:r>
              <a:rPr lang="en-US" altLang="ru-RU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r>
              <a:rPr lang="en-US" altLang="en-US" sz="3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инвалидности</a:t>
            </a:r>
            <a:endParaRPr lang="en-US" altLang="en-US" sz="3200" dirty="0">
              <a:solidFill>
                <a:schemeClr val="bg2">
                  <a:lumMod val="10000"/>
                </a:schemeClr>
              </a:solidFill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</p:txBody>
      </p:sp>
      <p:pic>
        <p:nvPicPr>
          <p:cNvPr id="224" name="图片 223"/>
          <p:cNvPicPr>
            <a:picLocks noChangeAspect="1"/>
          </p:cNvPicPr>
          <p:nvPr/>
        </p:nvPicPr>
        <p:blipFill>
          <a:blip r:embed="rId10"/>
          <a:srcRect t="58146"/>
          <a:stretch>
            <a:fillRect/>
          </a:stretch>
        </p:blipFill>
        <p:spPr>
          <a:xfrm>
            <a:off x="8059414" y="0"/>
            <a:ext cx="1158340" cy="525634"/>
          </a:xfrm>
          <a:custGeom>
            <a:avLst/>
            <a:gdLst>
              <a:gd name="connsiteX0" fmla="*/ 0 w 1158340"/>
              <a:gd name="connsiteY0" fmla="*/ 0 h 525634"/>
              <a:gd name="connsiteX1" fmla="*/ 1158340 w 1158340"/>
              <a:gd name="connsiteY1" fmla="*/ 0 h 525634"/>
              <a:gd name="connsiteX2" fmla="*/ 1158340 w 1158340"/>
              <a:gd name="connsiteY2" fmla="*/ 525634 h 525634"/>
              <a:gd name="connsiteX3" fmla="*/ 0 w 1158340"/>
              <a:gd name="connsiteY3" fmla="*/ 525634 h 525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8340" h="525634">
                <a:moveTo>
                  <a:pt x="0" y="0"/>
                </a:moveTo>
                <a:lnTo>
                  <a:pt x="1158340" y="0"/>
                </a:lnTo>
                <a:lnTo>
                  <a:pt x="1158340" y="525634"/>
                </a:lnTo>
                <a:lnTo>
                  <a:pt x="0" y="525634"/>
                </a:lnTo>
                <a:close/>
              </a:path>
            </a:pathLst>
          </a:custGeom>
        </p:spPr>
      </p:pic>
      <p:grpSp>
        <p:nvGrpSpPr>
          <p:cNvPr id="266" name="图形 2"/>
          <p:cNvGrpSpPr/>
          <p:nvPr/>
        </p:nvGrpSpPr>
        <p:grpSpPr>
          <a:xfrm flipH="1">
            <a:off x="151130" y="1907540"/>
            <a:ext cx="3905250" cy="4422775"/>
            <a:chOff x="9023205" y="3351019"/>
            <a:chExt cx="1631952" cy="1957167"/>
          </a:xfrm>
        </p:grpSpPr>
        <p:sp>
          <p:nvSpPr>
            <p:cNvPr id="267" name="任意多边形: 形状 266"/>
            <p:cNvSpPr/>
            <p:nvPr/>
          </p:nvSpPr>
          <p:spPr>
            <a:xfrm>
              <a:off x="9317139" y="3708994"/>
              <a:ext cx="271640" cy="371885"/>
            </a:xfrm>
            <a:custGeom>
              <a:avLst/>
              <a:gdLst>
                <a:gd name="connsiteX0" fmla="*/ 212390 w 271640"/>
                <a:gd name="connsiteY0" fmla="*/ 91791 h 371885"/>
                <a:gd name="connsiteX1" fmla="*/ 209697 w 271640"/>
                <a:gd name="connsiteY1" fmla="*/ 132190 h 371885"/>
                <a:gd name="connsiteX2" fmla="*/ 228549 w 271640"/>
                <a:gd name="connsiteY2" fmla="*/ 188747 h 371885"/>
                <a:gd name="connsiteX3" fmla="*/ 271641 w 271640"/>
                <a:gd name="connsiteY3" fmla="*/ 299169 h 371885"/>
                <a:gd name="connsiteX4" fmla="*/ 177378 w 271640"/>
                <a:gd name="connsiteY4" fmla="*/ 369192 h 371885"/>
                <a:gd name="connsiteX5" fmla="*/ 145059 w 271640"/>
                <a:gd name="connsiteY5" fmla="*/ 371885 h 371885"/>
                <a:gd name="connsiteX6" fmla="*/ 91195 w 271640"/>
                <a:gd name="connsiteY6" fmla="*/ 229145 h 371885"/>
                <a:gd name="connsiteX7" fmla="*/ 26558 w 271640"/>
                <a:gd name="connsiteY7" fmla="*/ 180667 h 371885"/>
                <a:gd name="connsiteX8" fmla="*/ 5013 w 271640"/>
                <a:gd name="connsiteY8" fmla="*/ 132190 h 371885"/>
                <a:gd name="connsiteX9" fmla="*/ 23865 w 271640"/>
                <a:gd name="connsiteY9" fmla="*/ 124110 h 371885"/>
                <a:gd name="connsiteX10" fmla="*/ 26558 w 271640"/>
                <a:gd name="connsiteY10" fmla="*/ 91791 h 371885"/>
                <a:gd name="connsiteX11" fmla="*/ 50797 w 271640"/>
                <a:gd name="connsiteY11" fmla="*/ 89098 h 371885"/>
                <a:gd name="connsiteX12" fmla="*/ 93888 w 271640"/>
                <a:gd name="connsiteY12" fmla="*/ 222 h 371885"/>
                <a:gd name="connsiteX13" fmla="*/ 212390 w 271640"/>
                <a:gd name="connsiteY13" fmla="*/ 91791 h 371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71640" h="371885">
                  <a:moveTo>
                    <a:pt x="212390" y="91791"/>
                  </a:moveTo>
                  <a:cubicBezTo>
                    <a:pt x="212390" y="91791"/>
                    <a:pt x="212390" y="118723"/>
                    <a:pt x="209697" y="132190"/>
                  </a:cubicBezTo>
                  <a:cubicBezTo>
                    <a:pt x="209697" y="145656"/>
                    <a:pt x="207004" y="151042"/>
                    <a:pt x="228549" y="188747"/>
                  </a:cubicBezTo>
                  <a:cubicBezTo>
                    <a:pt x="228549" y="188747"/>
                    <a:pt x="268947" y="256077"/>
                    <a:pt x="271641" y="299169"/>
                  </a:cubicBezTo>
                  <a:lnTo>
                    <a:pt x="177378" y="369192"/>
                  </a:lnTo>
                  <a:lnTo>
                    <a:pt x="145059" y="371885"/>
                  </a:lnTo>
                  <a:cubicBezTo>
                    <a:pt x="145059" y="371885"/>
                    <a:pt x="142367" y="266850"/>
                    <a:pt x="91195" y="229145"/>
                  </a:cubicBezTo>
                  <a:lnTo>
                    <a:pt x="26558" y="180667"/>
                  </a:lnTo>
                  <a:cubicBezTo>
                    <a:pt x="26558" y="180667"/>
                    <a:pt x="-13840" y="151042"/>
                    <a:pt x="5013" y="132190"/>
                  </a:cubicBezTo>
                  <a:cubicBezTo>
                    <a:pt x="5013" y="132190"/>
                    <a:pt x="15785" y="121417"/>
                    <a:pt x="23865" y="124110"/>
                  </a:cubicBezTo>
                  <a:cubicBezTo>
                    <a:pt x="23865" y="124110"/>
                    <a:pt x="10399" y="102564"/>
                    <a:pt x="26558" y="91791"/>
                  </a:cubicBezTo>
                  <a:cubicBezTo>
                    <a:pt x="42718" y="83712"/>
                    <a:pt x="50797" y="89098"/>
                    <a:pt x="50797" y="89098"/>
                  </a:cubicBezTo>
                  <a:cubicBezTo>
                    <a:pt x="50797" y="89098"/>
                    <a:pt x="91195" y="-5164"/>
                    <a:pt x="93888" y="222"/>
                  </a:cubicBezTo>
                  <a:cubicBezTo>
                    <a:pt x="99275" y="2916"/>
                    <a:pt x="212390" y="91791"/>
                    <a:pt x="212390" y="91791"/>
                  </a:cubicBezTo>
                  <a:close/>
                </a:path>
              </a:pathLst>
            </a:custGeom>
            <a:solidFill>
              <a:srgbClr val="FFFFFF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268" name="图形 2"/>
            <p:cNvGrpSpPr/>
            <p:nvPr/>
          </p:nvGrpSpPr>
          <p:grpSpPr>
            <a:xfrm>
              <a:off x="9023205" y="3351019"/>
              <a:ext cx="1631952" cy="1957167"/>
              <a:chOff x="9023205" y="3351019"/>
              <a:chExt cx="1631952" cy="1957167"/>
            </a:xfrm>
          </p:grpSpPr>
          <p:grpSp>
            <p:nvGrpSpPr>
              <p:cNvPr id="269" name="图形 2"/>
              <p:cNvGrpSpPr/>
              <p:nvPr/>
            </p:nvGrpSpPr>
            <p:grpSpPr>
              <a:xfrm>
                <a:off x="9023205" y="3351019"/>
                <a:ext cx="675996" cy="651756"/>
                <a:chOff x="9023205" y="3351019"/>
                <a:chExt cx="675996" cy="651756"/>
              </a:xfrm>
            </p:grpSpPr>
            <p:grpSp>
              <p:nvGrpSpPr>
                <p:cNvPr id="319" name="图形 2"/>
                <p:cNvGrpSpPr/>
                <p:nvPr/>
              </p:nvGrpSpPr>
              <p:grpSpPr>
                <a:xfrm>
                  <a:off x="9365243" y="3771160"/>
                  <a:ext cx="43090" cy="37704"/>
                  <a:chOff x="9365243" y="3771160"/>
                  <a:chExt cx="43090" cy="37704"/>
                </a:xfrm>
              </p:grpSpPr>
              <p:sp>
                <p:nvSpPr>
                  <p:cNvPr id="356" name="任意多边形: 形状 355"/>
                  <p:cNvSpPr/>
                  <p:nvPr/>
                </p:nvSpPr>
                <p:spPr>
                  <a:xfrm>
                    <a:off x="9366590" y="3773853"/>
                    <a:ext cx="41744" cy="35011"/>
                  </a:xfrm>
                  <a:custGeom>
                    <a:avLst/>
                    <a:gdLst>
                      <a:gd name="connsiteX0" fmla="*/ 41744 w 41744"/>
                      <a:gd name="connsiteY0" fmla="*/ 0 h 35011"/>
                      <a:gd name="connsiteX1" fmla="*/ 4039 w 41744"/>
                      <a:gd name="connsiteY1" fmla="*/ 10773 h 35011"/>
                      <a:gd name="connsiteX2" fmla="*/ 4039 w 41744"/>
                      <a:gd name="connsiteY2" fmla="*/ 24239 h 35011"/>
                      <a:gd name="connsiteX3" fmla="*/ 22892 w 41744"/>
                      <a:gd name="connsiteY3" fmla="*/ 35012 h 350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1744" h="35011">
                        <a:moveTo>
                          <a:pt x="41744" y="0"/>
                        </a:moveTo>
                        <a:lnTo>
                          <a:pt x="4039" y="10773"/>
                        </a:lnTo>
                        <a:cubicBezTo>
                          <a:pt x="-1346" y="13466"/>
                          <a:pt x="-1346" y="21546"/>
                          <a:pt x="4039" y="24239"/>
                        </a:cubicBezTo>
                        <a:lnTo>
                          <a:pt x="22892" y="35012"/>
                        </a:lnTo>
                      </a:path>
                    </a:pathLst>
                  </a:custGeom>
                  <a:solidFill>
                    <a:srgbClr val="FFFFFF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357" name="任意多边形: 形状 356"/>
                  <p:cNvSpPr/>
                  <p:nvPr/>
                </p:nvSpPr>
                <p:spPr>
                  <a:xfrm>
                    <a:off x="9365243" y="3771160"/>
                    <a:ext cx="43090" cy="37704"/>
                  </a:xfrm>
                  <a:custGeom>
                    <a:avLst/>
                    <a:gdLst>
                      <a:gd name="connsiteX0" fmla="*/ 24239 w 43090"/>
                      <a:gd name="connsiteY0" fmla="*/ 37705 h 37704"/>
                      <a:gd name="connsiteX1" fmla="*/ 5386 w 43090"/>
                      <a:gd name="connsiteY1" fmla="*/ 26932 h 37704"/>
                      <a:gd name="connsiteX2" fmla="*/ 0 w 43090"/>
                      <a:gd name="connsiteY2" fmla="*/ 18853 h 37704"/>
                      <a:gd name="connsiteX3" fmla="*/ 5386 w 43090"/>
                      <a:gd name="connsiteY3" fmla="*/ 10773 h 37704"/>
                      <a:gd name="connsiteX4" fmla="*/ 43091 w 43090"/>
                      <a:gd name="connsiteY4" fmla="*/ 0 h 37704"/>
                      <a:gd name="connsiteX5" fmla="*/ 43091 w 43090"/>
                      <a:gd name="connsiteY5" fmla="*/ 2693 h 37704"/>
                      <a:gd name="connsiteX6" fmla="*/ 5386 w 43090"/>
                      <a:gd name="connsiteY6" fmla="*/ 13466 h 37704"/>
                      <a:gd name="connsiteX7" fmla="*/ 2693 w 43090"/>
                      <a:gd name="connsiteY7" fmla="*/ 18853 h 37704"/>
                      <a:gd name="connsiteX8" fmla="*/ 5386 w 43090"/>
                      <a:gd name="connsiteY8" fmla="*/ 24239 h 37704"/>
                      <a:gd name="connsiteX9" fmla="*/ 24239 w 43090"/>
                      <a:gd name="connsiteY9" fmla="*/ 35012 h 37704"/>
                      <a:gd name="connsiteX10" fmla="*/ 24239 w 43090"/>
                      <a:gd name="connsiteY10" fmla="*/ 37705 h 377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3090" h="37704">
                        <a:moveTo>
                          <a:pt x="24239" y="37705"/>
                        </a:moveTo>
                        <a:lnTo>
                          <a:pt x="5386" y="26932"/>
                        </a:lnTo>
                        <a:cubicBezTo>
                          <a:pt x="2693" y="24239"/>
                          <a:pt x="0" y="21546"/>
                          <a:pt x="0" y="18853"/>
                        </a:cubicBezTo>
                        <a:cubicBezTo>
                          <a:pt x="0" y="16159"/>
                          <a:pt x="2693" y="13466"/>
                          <a:pt x="5386" y="10773"/>
                        </a:cubicBezTo>
                        <a:lnTo>
                          <a:pt x="43091" y="0"/>
                        </a:lnTo>
                        <a:lnTo>
                          <a:pt x="43091" y="2693"/>
                        </a:lnTo>
                        <a:lnTo>
                          <a:pt x="5386" y="13466"/>
                        </a:lnTo>
                        <a:cubicBezTo>
                          <a:pt x="2693" y="13466"/>
                          <a:pt x="2693" y="16159"/>
                          <a:pt x="2693" y="18853"/>
                        </a:cubicBezTo>
                        <a:cubicBezTo>
                          <a:pt x="2693" y="21546"/>
                          <a:pt x="2693" y="24239"/>
                          <a:pt x="5386" y="24239"/>
                        </a:cubicBezTo>
                        <a:lnTo>
                          <a:pt x="24239" y="35012"/>
                        </a:lnTo>
                        <a:lnTo>
                          <a:pt x="24239" y="37705"/>
                        </a:lnTo>
                        <a:close/>
                      </a:path>
                    </a:pathLst>
                  </a:custGeom>
                  <a:solidFill>
                    <a:srgbClr val="172F4C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</p:grpSp>
            <p:grpSp>
              <p:nvGrpSpPr>
                <p:cNvPr id="320" name="图形 2"/>
                <p:cNvGrpSpPr/>
                <p:nvPr/>
              </p:nvGrpSpPr>
              <p:grpSpPr>
                <a:xfrm>
                  <a:off x="9120161" y="3351019"/>
                  <a:ext cx="307025" cy="374356"/>
                  <a:chOff x="9120161" y="3351019"/>
                  <a:chExt cx="307025" cy="374356"/>
                </a:xfrm>
              </p:grpSpPr>
              <p:sp>
                <p:nvSpPr>
                  <p:cNvPr id="354" name="任意多边形: 形状 353"/>
                  <p:cNvSpPr/>
                  <p:nvPr/>
                </p:nvSpPr>
                <p:spPr>
                  <a:xfrm>
                    <a:off x="9128240" y="3361792"/>
                    <a:ext cx="293559" cy="360890"/>
                  </a:xfrm>
                  <a:custGeom>
                    <a:avLst/>
                    <a:gdLst>
                      <a:gd name="connsiteX0" fmla="*/ 293560 w 293559"/>
                      <a:gd name="connsiteY0" fmla="*/ 169672 h 360890"/>
                      <a:gd name="connsiteX1" fmla="*/ 199297 w 293559"/>
                      <a:gd name="connsiteY1" fmla="*/ 350117 h 360890"/>
                      <a:gd name="connsiteX2" fmla="*/ 0 w 293559"/>
                      <a:gd name="connsiteY2" fmla="*/ 360890 h 360890"/>
                      <a:gd name="connsiteX3" fmla="*/ 48478 w 293559"/>
                      <a:gd name="connsiteY3" fmla="*/ 269321 h 360890"/>
                      <a:gd name="connsiteX4" fmla="*/ 140047 w 293559"/>
                      <a:gd name="connsiteY4" fmla="*/ 88876 h 360890"/>
                      <a:gd name="connsiteX5" fmla="*/ 188525 w 293559"/>
                      <a:gd name="connsiteY5" fmla="*/ 0 h 360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93559" h="360890">
                        <a:moveTo>
                          <a:pt x="293560" y="169672"/>
                        </a:moveTo>
                        <a:lnTo>
                          <a:pt x="199297" y="350117"/>
                        </a:lnTo>
                        <a:lnTo>
                          <a:pt x="0" y="360890"/>
                        </a:lnTo>
                        <a:lnTo>
                          <a:pt x="48478" y="269321"/>
                        </a:lnTo>
                        <a:lnTo>
                          <a:pt x="140047" y="88876"/>
                        </a:lnTo>
                        <a:lnTo>
                          <a:pt x="188525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355" name="任意多边形: 形状 354"/>
                  <p:cNvSpPr/>
                  <p:nvPr/>
                </p:nvSpPr>
                <p:spPr>
                  <a:xfrm>
                    <a:off x="9120161" y="3351019"/>
                    <a:ext cx="307025" cy="374356"/>
                  </a:xfrm>
                  <a:custGeom>
                    <a:avLst/>
                    <a:gdLst>
                      <a:gd name="connsiteX0" fmla="*/ 0 w 307025"/>
                      <a:gd name="connsiteY0" fmla="*/ 374356 h 374356"/>
                      <a:gd name="connsiteX1" fmla="*/ 193911 w 307025"/>
                      <a:gd name="connsiteY1" fmla="*/ 0 h 374356"/>
                      <a:gd name="connsiteX2" fmla="*/ 307026 w 307025"/>
                      <a:gd name="connsiteY2" fmla="*/ 177752 h 374356"/>
                      <a:gd name="connsiteX3" fmla="*/ 210070 w 307025"/>
                      <a:gd name="connsiteY3" fmla="*/ 363583 h 374356"/>
                      <a:gd name="connsiteX4" fmla="*/ 0 w 307025"/>
                      <a:gd name="connsiteY4" fmla="*/ 374356 h 374356"/>
                      <a:gd name="connsiteX5" fmla="*/ 196604 w 307025"/>
                      <a:gd name="connsiteY5" fmla="*/ 18852 h 374356"/>
                      <a:gd name="connsiteX6" fmla="*/ 16159 w 307025"/>
                      <a:gd name="connsiteY6" fmla="*/ 363583 h 374356"/>
                      <a:gd name="connsiteX7" fmla="*/ 204684 w 307025"/>
                      <a:gd name="connsiteY7" fmla="*/ 352811 h 374356"/>
                      <a:gd name="connsiteX8" fmla="*/ 296253 w 307025"/>
                      <a:gd name="connsiteY8" fmla="*/ 177752 h 374356"/>
                      <a:gd name="connsiteX9" fmla="*/ 196604 w 307025"/>
                      <a:gd name="connsiteY9" fmla="*/ 18852 h 3743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307025" h="374356">
                        <a:moveTo>
                          <a:pt x="0" y="374356"/>
                        </a:moveTo>
                        <a:lnTo>
                          <a:pt x="193911" y="0"/>
                        </a:lnTo>
                        <a:lnTo>
                          <a:pt x="307026" y="177752"/>
                        </a:lnTo>
                        <a:lnTo>
                          <a:pt x="210070" y="363583"/>
                        </a:lnTo>
                        <a:lnTo>
                          <a:pt x="0" y="374356"/>
                        </a:lnTo>
                        <a:close/>
                        <a:moveTo>
                          <a:pt x="196604" y="18852"/>
                        </a:moveTo>
                        <a:lnTo>
                          <a:pt x="16159" y="363583"/>
                        </a:lnTo>
                        <a:lnTo>
                          <a:pt x="204684" y="352811"/>
                        </a:lnTo>
                        <a:lnTo>
                          <a:pt x="296253" y="177752"/>
                        </a:lnTo>
                        <a:lnTo>
                          <a:pt x="196604" y="18852"/>
                        </a:lnTo>
                        <a:close/>
                      </a:path>
                    </a:pathLst>
                  </a:custGeom>
                  <a:solidFill>
                    <a:srgbClr val="172F4C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</p:grpSp>
            <p:grpSp>
              <p:nvGrpSpPr>
                <p:cNvPr id="321" name="图形 2"/>
                <p:cNvGrpSpPr/>
                <p:nvPr/>
              </p:nvGrpSpPr>
              <p:grpSpPr>
                <a:xfrm>
                  <a:off x="9322152" y="3523385"/>
                  <a:ext cx="349461" cy="309719"/>
                  <a:chOff x="9322152" y="3523385"/>
                  <a:chExt cx="349461" cy="309719"/>
                </a:xfrm>
              </p:grpSpPr>
              <p:sp>
                <p:nvSpPr>
                  <p:cNvPr id="352" name="任意多边形: 形状 351"/>
                  <p:cNvSpPr/>
                  <p:nvPr/>
                </p:nvSpPr>
                <p:spPr>
                  <a:xfrm>
                    <a:off x="9327538" y="3531464"/>
                    <a:ext cx="338178" cy="297779"/>
                  </a:xfrm>
                  <a:custGeom>
                    <a:avLst/>
                    <a:gdLst>
                      <a:gd name="connsiteX0" fmla="*/ 0 w 338178"/>
                      <a:gd name="connsiteY0" fmla="*/ 180445 h 297779"/>
                      <a:gd name="connsiteX1" fmla="*/ 212764 w 338178"/>
                      <a:gd name="connsiteY1" fmla="*/ 290867 h 297779"/>
                      <a:gd name="connsiteX2" fmla="*/ 293561 w 338178"/>
                      <a:gd name="connsiteY2" fmla="*/ 263935 h 297779"/>
                      <a:gd name="connsiteX3" fmla="*/ 331265 w 338178"/>
                      <a:gd name="connsiteY3" fmla="*/ 191218 h 297779"/>
                      <a:gd name="connsiteX4" fmla="*/ 304333 w 338178"/>
                      <a:gd name="connsiteY4" fmla="*/ 110422 h 297779"/>
                      <a:gd name="connsiteX5" fmla="*/ 91570 w 338178"/>
                      <a:gd name="connsiteY5" fmla="*/ 0 h 297779"/>
                      <a:gd name="connsiteX6" fmla="*/ 0 w 338178"/>
                      <a:gd name="connsiteY6" fmla="*/ 180445 h 2977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38178" h="297779">
                        <a:moveTo>
                          <a:pt x="0" y="180445"/>
                        </a:moveTo>
                        <a:lnTo>
                          <a:pt x="212764" y="290867"/>
                        </a:lnTo>
                        <a:cubicBezTo>
                          <a:pt x="242389" y="307026"/>
                          <a:pt x="277401" y="293560"/>
                          <a:pt x="293561" y="263935"/>
                        </a:cubicBezTo>
                        <a:lnTo>
                          <a:pt x="331265" y="191218"/>
                        </a:lnTo>
                        <a:cubicBezTo>
                          <a:pt x="347425" y="161593"/>
                          <a:pt x="333959" y="126581"/>
                          <a:pt x="304333" y="110422"/>
                        </a:cubicBezTo>
                        <a:lnTo>
                          <a:pt x="91570" y="0"/>
                        </a:lnTo>
                        <a:lnTo>
                          <a:pt x="0" y="180445"/>
                        </a:lnTo>
                        <a:close/>
                      </a:path>
                    </a:pathLst>
                  </a:custGeom>
                  <a:solidFill>
                    <a:srgbClr val="2A9359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353" name="任意多边形: 形状 352"/>
                  <p:cNvSpPr/>
                  <p:nvPr/>
                </p:nvSpPr>
                <p:spPr>
                  <a:xfrm>
                    <a:off x="9322152" y="3523385"/>
                    <a:ext cx="349461" cy="309719"/>
                  </a:xfrm>
                  <a:custGeom>
                    <a:avLst/>
                    <a:gdLst>
                      <a:gd name="connsiteX0" fmla="*/ 247775 w 349461"/>
                      <a:gd name="connsiteY0" fmla="*/ 309719 h 309719"/>
                      <a:gd name="connsiteX1" fmla="*/ 218150 w 349461"/>
                      <a:gd name="connsiteY1" fmla="*/ 301640 h 309719"/>
                      <a:gd name="connsiteX2" fmla="*/ 0 w 349461"/>
                      <a:gd name="connsiteY2" fmla="*/ 188525 h 309719"/>
                      <a:gd name="connsiteX3" fmla="*/ 96956 w 349461"/>
                      <a:gd name="connsiteY3" fmla="*/ 0 h 309719"/>
                      <a:gd name="connsiteX4" fmla="*/ 315105 w 349461"/>
                      <a:gd name="connsiteY4" fmla="*/ 113115 h 309719"/>
                      <a:gd name="connsiteX5" fmla="*/ 342037 w 349461"/>
                      <a:gd name="connsiteY5" fmla="*/ 199298 h 309719"/>
                      <a:gd name="connsiteX6" fmla="*/ 304333 w 349461"/>
                      <a:gd name="connsiteY6" fmla="*/ 272014 h 309719"/>
                      <a:gd name="connsiteX7" fmla="*/ 266628 w 349461"/>
                      <a:gd name="connsiteY7" fmla="*/ 304333 h 309719"/>
                      <a:gd name="connsiteX8" fmla="*/ 247775 w 349461"/>
                      <a:gd name="connsiteY8" fmla="*/ 309719 h 309719"/>
                      <a:gd name="connsiteX9" fmla="*/ 13466 w 349461"/>
                      <a:gd name="connsiteY9" fmla="*/ 185832 h 309719"/>
                      <a:gd name="connsiteX10" fmla="*/ 223536 w 349461"/>
                      <a:gd name="connsiteY10" fmla="*/ 293560 h 309719"/>
                      <a:gd name="connsiteX11" fmla="*/ 266628 w 349461"/>
                      <a:gd name="connsiteY11" fmla="*/ 296253 h 309719"/>
                      <a:gd name="connsiteX12" fmla="*/ 298947 w 349461"/>
                      <a:gd name="connsiteY12" fmla="*/ 269321 h 309719"/>
                      <a:gd name="connsiteX13" fmla="*/ 336651 w 349461"/>
                      <a:gd name="connsiteY13" fmla="*/ 196604 h 309719"/>
                      <a:gd name="connsiteX14" fmla="*/ 312413 w 349461"/>
                      <a:gd name="connsiteY14" fmla="*/ 121194 h 309719"/>
                      <a:gd name="connsiteX15" fmla="*/ 102342 w 349461"/>
                      <a:gd name="connsiteY15" fmla="*/ 13466 h 309719"/>
                      <a:gd name="connsiteX16" fmla="*/ 13466 w 349461"/>
                      <a:gd name="connsiteY16" fmla="*/ 185832 h 3097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349461" h="309719">
                        <a:moveTo>
                          <a:pt x="247775" y="309719"/>
                        </a:moveTo>
                        <a:cubicBezTo>
                          <a:pt x="237002" y="309719"/>
                          <a:pt x="226230" y="307026"/>
                          <a:pt x="218150" y="301640"/>
                        </a:cubicBezTo>
                        <a:lnTo>
                          <a:pt x="0" y="188525"/>
                        </a:lnTo>
                        <a:lnTo>
                          <a:pt x="96956" y="0"/>
                        </a:lnTo>
                        <a:lnTo>
                          <a:pt x="315105" y="113115"/>
                        </a:lnTo>
                        <a:cubicBezTo>
                          <a:pt x="347424" y="129274"/>
                          <a:pt x="358197" y="169672"/>
                          <a:pt x="342037" y="199298"/>
                        </a:cubicBezTo>
                        <a:lnTo>
                          <a:pt x="304333" y="272014"/>
                        </a:lnTo>
                        <a:cubicBezTo>
                          <a:pt x="296253" y="288174"/>
                          <a:pt x="282787" y="298946"/>
                          <a:pt x="266628" y="304333"/>
                        </a:cubicBezTo>
                        <a:cubicBezTo>
                          <a:pt x="261241" y="309719"/>
                          <a:pt x="253162" y="309719"/>
                          <a:pt x="247775" y="309719"/>
                        </a:cubicBezTo>
                        <a:close/>
                        <a:moveTo>
                          <a:pt x="13466" y="185832"/>
                        </a:moveTo>
                        <a:lnTo>
                          <a:pt x="223536" y="293560"/>
                        </a:lnTo>
                        <a:cubicBezTo>
                          <a:pt x="237002" y="301640"/>
                          <a:pt x="250468" y="301640"/>
                          <a:pt x="266628" y="296253"/>
                        </a:cubicBezTo>
                        <a:cubicBezTo>
                          <a:pt x="280094" y="290867"/>
                          <a:pt x="293560" y="282787"/>
                          <a:pt x="298947" y="269321"/>
                        </a:cubicBezTo>
                        <a:lnTo>
                          <a:pt x="336651" y="196604"/>
                        </a:lnTo>
                        <a:cubicBezTo>
                          <a:pt x="350117" y="169672"/>
                          <a:pt x="339345" y="137354"/>
                          <a:pt x="312413" y="121194"/>
                        </a:cubicBezTo>
                        <a:lnTo>
                          <a:pt x="102342" y="13466"/>
                        </a:lnTo>
                        <a:lnTo>
                          <a:pt x="13466" y="185832"/>
                        </a:lnTo>
                        <a:close/>
                      </a:path>
                    </a:pathLst>
                  </a:custGeom>
                  <a:solidFill>
                    <a:srgbClr val="172F4C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</p:grpSp>
            <p:sp>
              <p:nvSpPr>
                <p:cNvPr id="322" name="任意多边形: 形状 321"/>
                <p:cNvSpPr/>
                <p:nvPr/>
              </p:nvSpPr>
              <p:spPr>
                <a:xfrm rot="-3749362">
                  <a:off x="9072839" y="3555443"/>
                  <a:ext cx="363573" cy="2693"/>
                </a:xfrm>
                <a:custGeom>
                  <a:avLst/>
                  <a:gdLst>
                    <a:gd name="connsiteX0" fmla="*/ 0 w 363573"/>
                    <a:gd name="connsiteY0" fmla="*/ 0 h 2693"/>
                    <a:gd name="connsiteX1" fmla="*/ 363573 w 363573"/>
                    <a:gd name="connsiteY1" fmla="*/ 0 h 2693"/>
                    <a:gd name="connsiteX2" fmla="*/ 363573 w 363573"/>
                    <a:gd name="connsiteY2" fmla="*/ 2693 h 2693"/>
                    <a:gd name="connsiteX3" fmla="*/ 0 w 363573"/>
                    <a:gd name="connsiteY3" fmla="*/ 2693 h 26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3573" h="2693">
                      <a:moveTo>
                        <a:pt x="0" y="0"/>
                      </a:moveTo>
                      <a:lnTo>
                        <a:pt x="363573" y="0"/>
                      </a:lnTo>
                      <a:lnTo>
                        <a:pt x="363573" y="2693"/>
                      </a:lnTo>
                      <a:lnTo>
                        <a:pt x="0" y="2693"/>
                      </a:lnTo>
                      <a:close/>
                    </a:path>
                  </a:pathLst>
                </a:custGeom>
                <a:solidFill>
                  <a:srgbClr val="172F4C"/>
                </a:solidFill>
                <a:ln w="26916" cap="flat">
                  <a:noFill/>
                  <a:prstDash val="solid"/>
                  <a:miter/>
                </a:ln>
              </p:spPr>
              <p:txBody>
                <a:bodyPr rtlCol="0" anchor="ctr"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grpSp>
              <p:nvGrpSpPr>
                <p:cNvPr id="323" name="图形 2"/>
                <p:cNvGrpSpPr/>
                <p:nvPr/>
              </p:nvGrpSpPr>
              <p:grpSpPr>
                <a:xfrm>
                  <a:off x="9144400" y="3461441"/>
                  <a:ext cx="113115" cy="140047"/>
                  <a:chOff x="9144400" y="3461441"/>
                  <a:chExt cx="113115" cy="140047"/>
                </a:xfrm>
              </p:grpSpPr>
              <p:sp>
                <p:nvSpPr>
                  <p:cNvPr id="350" name="任意多边形: 形状 349"/>
                  <p:cNvSpPr/>
                  <p:nvPr/>
                </p:nvSpPr>
                <p:spPr>
                  <a:xfrm>
                    <a:off x="9149786" y="3469520"/>
                    <a:ext cx="99648" cy="123887"/>
                  </a:xfrm>
                  <a:custGeom>
                    <a:avLst/>
                    <a:gdLst>
                      <a:gd name="connsiteX0" fmla="*/ 0 w 99648"/>
                      <a:gd name="connsiteY0" fmla="*/ 94262 h 123887"/>
                      <a:gd name="connsiteX1" fmla="*/ 43091 w 99648"/>
                      <a:gd name="connsiteY1" fmla="*/ 123888 h 123887"/>
                      <a:gd name="connsiteX2" fmla="*/ 99648 w 99648"/>
                      <a:gd name="connsiteY2" fmla="*/ 16159 h 123887"/>
                      <a:gd name="connsiteX3" fmla="*/ 48477 w 99648"/>
                      <a:gd name="connsiteY3" fmla="*/ 0 h 1238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99648" h="123887">
                        <a:moveTo>
                          <a:pt x="0" y="94262"/>
                        </a:moveTo>
                        <a:lnTo>
                          <a:pt x="43091" y="123888"/>
                        </a:lnTo>
                        <a:lnTo>
                          <a:pt x="99648" y="16159"/>
                        </a:lnTo>
                        <a:lnTo>
                          <a:pt x="48477" y="0"/>
                        </a:lnTo>
                        <a:close/>
                      </a:path>
                    </a:pathLst>
                  </a:custGeom>
                  <a:solidFill>
                    <a:srgbClr val="2A9359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351" name="任意多边形: 形状 350"/>
                  <p:cNvSpPr/>
                  <p:nvPr/>
                </p:nvSpPr>
                <p:spPr>
                  <a:xfrm>
                    <a:off x="9144400" y="3461441"/>
                    <a:ext cx="113115" cy="140047"/>
                  </a:xfrm>
                  <a:custGeom>
                    <a:avLst/>
                    <a:gdLst>
                      <a:gd name="connsiteX0" fmla="*/ 51171 w 113115"/>
                      <a:gd name="connsiteY0" fmla="*/ 140047 h 140047"/>
                      <a:gd name="connsiteX1" fmla="*/ 0 w 113115"/>
                      <a:gd name="connsiteY1" fmla="*/ 102342 h 140047"/>
                      <a:gd name="connsiteX2" fmla="*/ 53864 w 113115"/>
                      <a:gd name="connsiteY2" fmla="*/ 0 h 140047"/>
                      <a:gd name="connsiteX3" fmla="*/ 113115 w 113115"/>
                      <a:gd name="connsiteY3" fmla="*/ 21546 h 140047"/>
                      <a:gd name="connsiteX4" fmla="*/ 51171 w 113115"/>
                      <a:gd name="connsiteY4" fmla="*/ 140047 h 140047"/>
                      <a:gd name="connsiteX5" fmla="*/ 10773 w 113115"/>
                      <a:gd name="connsiteY5" fmla="*/ 99649 h 140047"/>
                      <a:gd name="connsiteX6" fmla="*/ 45785 w 113115"/>
                      <a:gd name="connsiteY6" fmla="*/ 123888 h 140047"/>
                      <a:gd name="connsiteX7" fmla="*/ 96956 w 113115"/>
                      <a:gd name="connsiteY7" fmla="*/ 26932 h 140047"/>
                      <a:gd name="connsiteX8" fmla="*/ 56558 w 113115"/>
                      <a:gd name="connsiteY8" fmla="*/ 10773 h 140047"/>
                      <a:gd name="connsiteX9" fmla="*/ 10773 w 113115"/>
                      <a:gd name="connsiteY9" fmla="*/ 99649 h 1400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13115" h="140047">
                        <a:moveTo>
                          <a:pt x="51171" y="140047"/>
                        </a:moveTo>
                        <a:lnTo>
                          <a:pt x="0" y="102342"/>
                        </a:lnTo>
                        <a:lnTo>
                          <a:pt x="53864" y="0"/>
                        </a:lnTo>
                        <a:lnTo>
                          <a:pt x="113115" y="21546"/>
                        </a:lnTo>
                        <a:lnTo>
                          <a:pt x="51171" y="140047"/>
                        </a:lnTo>
                        <a:close/>
                        <a:moveTo>
                          <a:pt x="10773" y="99649"/>
                        </a:moveTo>
                        <a:lnTo>
                          <a:pt x="45785" y="123888"/>
                        </a:lnTo>
                        <a:lnTo>
                          <a:pt x="96956" y="26932"/>
                        </a:lnTo>
                        <a:lnTo>
                          <a:pt x="56558" y="10773"/>
                        </a:lnTo>
                        <a:lnTo>
                          <a:pt x="10773" y="99649"/>
                        </a:lnTo>
                        <a:close/>
                      </a:path>
                    </a:pathLst>
                  </a:custGeom>
                  <a:solidFill>
                    <a:srgbClr val="172F4C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</p:grpSp>
            <p:grpSp>
              <p:nvGrpSpPr>
                <p:cNvPr id="324" name="图形 2"/>
                <p:cNvGrpSpPr/>
                <p:nvPr/>
              </p:nvGrpSpPr>
              <p:grpSpPr>
                <a:xfrm>
                  <a:off x="9023205" y="3361792"/>
                  <a:ext cx="157321" cy="215456"/>
                  <a:chOff x="9023205" y="3361792"/>
                  <a:chExt cx="157321" cy="215456"/>
                </a:xfrm>
                <a:solidFill>
                  <a:srgbClr val="172F4C"/>
                </a:solidFill>
              </p:grpSpPr>
              <p:grpSp>
                <p:nvGrpSpPr>
                  <p:cNvPr id="342" name="图形 2"/>
                  <p:cNvGrpSpPr/>
                  <p:nvPr/>
                </p:nvGrpSpPr>
                <p:grpSpPr>
                  <a:xfrm>
                    <a:off x="9130934" y="3361792"/>
                    <a:ext cx="49593" cy="113114"/>
                    <a:chOff x="9130934" y="3361792"/>
                    <a:chExt cx="49593" cy="113114"/>
                  </a:xfrm>
                  <a:solidFill>
                    <a:srgbClr val="172F4C"/>
                  </a:solidFill>
                </p:grpSpPr>
                <p:sp>
                  <p:nvSpPr>
                    <p:cNvPr id="347" name="任意多边形: 形状 346"/>
                    <p:cNvSpPr/>
                    <p:nvPr/>
                  </p:nvSpPr>
                  <p:spPr>
                    <a:xfrm>
                      <a:off x="9155172" y="3421043"/>
                      <a:ext cx="25354" cy="53864"/>
                    </a:xfrm>
                    <a:custGeom>
                      <a:avLst/>
                      <a:gdLst>
                        <a:gd name="connsiteX0" fmla="*/ 21546 w 25354"/>
                        <a:gd name="connsiteY0" fmla="*/ 53864 h 53864"/>
                        <a:gd name="connsiteX1" fmla="*/ 16159 w 25354"/>
                        <a:gd name="connsiteY1" fmla="*/ 51171 h 53864"/>
                        <a:gd name="connsiteX2" fmla="*/ 0 w 25354"/>
                        <a:gd name="connsiteY2" fmla="*/ 5387 h 53864"/>
                        <a:gd name="connsiteX3" fmla="*/ 2693 w 25354"/>
                        <a:gd name="connsiteY3" fmla="*/ 0 h 53864"/>
                        <a:gd name="connsiteX4" fmla="*/ 8080 w 25354"/>
                        <a:gd name="connsiteY4" fmla="*/ 2693 h 53864"/>
                        <a:gd name="connsiteX5" fmla="*/ 24239 w 25354"/>
                        <a:gd name="connsiteY5" fmla="*/ 48478 h 53864"/>
                        <a:gd name="connsiteX6" fmla="*/ 21546 w 25354"/>
                        <a:gd name="connsiteY6" fmla="*/ 53864 h 53864"/>
                        <a:gd name="connsiteX7" fmla="*/ 21546 w 25354"/>
                        <a:gd name="connsiteY7" fmla="*/ 53864 h 5386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25354" h="53864">
                          <a:moveTo>
                            <a:pt x="21546" y="53864"/>
                          </a:moveTo>
                          <a:cubicBezTo>
                            <a:pt x="18853" y="53864"/>
                            <a:pt x="18853" y="53864"/>
                            <a:pt x="16159" y="51171"/>
                          </a:cubicBezTo>
                          <a:lnTo>
                            <a:pt x="0" y="5387"/>
                          </a:lnTo>
                          <a:cubicBezTo>
                            <a:pt x="0" y="2693"/>
                            <a:pt x="0" y="0"/>
                            <a:pt x="2693" y="0"/>
                          </a:cubicBezTo>
                          <a:cubicBezTo>
                            <a:pt x="5387" y="0"/>
                            <a:pt x="8080" y="0"/>
                            <a:pt x="8080" y="2693"/>
                          </a:cubicBezTo>
                          <a:lnTo>
                            <a:pt x="24239" y="48478"/>
                          </a:lnTo>
                          <a:cubicBezTo>
                            <a:pt x="26932" y="48478"/>
                            <a:pt x="24239" y="51171"/>
                            <a:pt x="21546" y="53864"/>
                          </a:cubicBezTo>
                          <a:cubicBezTo>
                            <a:pt x="21546" y="51171"/>
                            <a:pt x="21546" y="53864"/>
                            <a:pt x="21546" y="53864"/>
                          </a:cubicBezTo>
                          <a:close/>
                        </a:path>
                      </a:pathLst>
                    </a:custGeom>
                    <a:solidFill>
                      <a:srgbClr val="172F4C"/>
                    </a:solidFill>
                    <a:ln w="2691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p>
                      <a:endParaRPr lang="zh-CN" altLang="en-US">
                        <a:ea typeface="Hubot-Sans Black Wide" charset="0"/>
                        <a:cs typeface="Hubot-Sans Black Wide" charset="0"/>
                      </a:endParaRPr>
                    </a:p>
                  </p:txBody>
                </p:sp>
                <p:sp>
                  <p:nvSpPr>
                    <p:cNvPr id="348" name="任意多边形: 形状 347"/>
                    <p:cNvSpPr/>
                    <p:nvPr/>
                  </p:nvSpPr>
                  <p:spPr>
                    <a:xfrm>
                      <a:off x="9141706" y="3391417"/>
                      <a:ext cx="14581" cy="18852"/>
                    </a:xfrm>
                    <a:custGeom>
                      <a:avLst/>
                      <a:gdLst>
                        <a:gd name="connsiteX0" fmla="*/ 10773 w 14581"/>
                        <a:gd name="connsiteY0" fmla="*/ 18852 h 18852"/>
                        <a:gd name="connsiteX1" fmla="*/ 5387 w 14581"/>
                        <a:gd name="connsiteY1" fmla="*/ 16159 h 18852"/>
                        <a:gd name="connsiteX2" fmla="*/ 0 w 14581"/>
                        <a:gd name="connsiteY2" fmla="*/ 5386 h 18852"/>
                        <a:gd name="connsiteX3" fmla="*/ 2693 w 14581"/>
                        <a:gd name="connsiteY3" fmla="*/ 0 h 18852"/>
                        <a:gd name="connsiteX4" fmla="*/ 8080 w 14581"/>
                        <a:gd name="connsiteY4" fmla="*/ 2693 h 18852"/>
                        <a:gd name="connsiteX5" fmla="*/ 13466 w 14581"/>
                        <a:gd name="connsiteY5" fmla="*/ 13466 h 18852"/>
                        <a:gd name="connsiteX6" fmla="*/ 10773 w 14581"/>
                        <a:gd name="connsiteY6" fmla="*/ 18852 h 18852"/>
                        <a:gd name="connsiteX7" fmla="*/ 10773 w 14581"/>
                        <a:gd name="connsiteY7" fmla="*/ 18852 h 1885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14581" h="18852">
                          <a:moveTo>
                            <a:pt x="10773" y="18852"/>
                          </a:moveTo>
                          <a:cubicBezTo>
                            <a:pt x="8080" y="18852"/>
                            <a:pt x="8080" y="18852"/>
                            <a:pt x="5387" y="16159"/>
                          </a:cubicBezTo>
                          <a:lnTo>
                            <a:pt x="0" y="5386"/>
                          </a:lnTo>
                          <a:cubicBezTo>
                            <a:pt x="0" y="2693"/>
                            <a:pt x="0" y="0"/>
                            <a:pt x="2693" y="0"/>
                          </a:cubicBezTo>
                          <a:cubicBezTo>
                            <a:pt x="5387" y="0"/>
                            <a:pt x="8080" y="0"/>
                            <a:pt x="8080" y="2693"/>
                          </a:cubicBezTo>
                          <a:lnTo>
                            <a:pt x="13466" y="13466"/>
                          </a:lnTo>
                          <a:cubicBezTo>
                            <a:pt x="16159" y="13466"/>
                            <a:pt x="13466" y="16159"/>
                            <a:pt x="10773" y="18852"/>
                          </a:cubicBezTo>
                          <a:cubicBezTo>
                            <a:pt x="10773" y="18852"/>
                            <a:pt x="10773" y="18852"/>
                            <a:pt x="10773" y="18852"/>
                          </a:cubicBezTo>
                          <a:close/>
                        </a:path>
                      </a:pathLst>
                    </a:custGeom>
                    <a:solidFill>
                      <a:srgbClr val="172F4C"/>
                    </a:solidFill>
                    <a:ln w="2691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p>
                      <a:endParaRPr lang="zh-CN" altLang="en-US">
                        <a:ea typeface="Hubot-Sans Black Wide" charset="0"/>
                        <a:cs typeface="Hubot-Sans Black Wide" charset="0"/>
                      </a:endParaRPr>
                    </a:p>
                  </p:txBody>
                </p:sp>
                <p:sp>
                  <p:nvSpPr>
                    <p:cNvPr id="349" name="任意多边形: 形状 348"/>
                    <p:cNvSpPr/>
                    <p:nvPr/>
                  </p:nvSpPr>
                  <p:spPr>
                    <a:xfrm>
                      <a:off x="9130934" y="3361792"/>
                      <a:ext cx="14581" cy="18852"/>
                    </a:xfrm>
                    <a:custGeom>
                      <a:avLst/>
                      <a:gdLst>
                        <a:gd name="connsiteX0" fmla="*/ 10773 w 14581"/>
                        <a:gd name="connsiteY0" fmla="*/ 18852 h 18852"/>
                        <a:gd name="connsiteX1" fmla="*/ 5387 w 14581"/>
                        <a:gd name="connsiteY1" fmla="*/ 16159 h 18852"/>
                        <a:gd name="connsiteX2" fmla="*/ 0 w 14581"/>
                        <a:gd name="connsiteY2" fmla="*/ 5386 h 18852"/>
                        <a:gd name="connsiteX3" fmla="*/ 2693 w 14581"/>
                        <a:gd name="connsiteY3" fmla="*/ 0 h 18852"/>
                        <a:gd name="connsiteX4" fmla="*/ 8079 w 14581"/>
                        <a:gd name="connsiteY4" fmla="*/ 2693 h 18852"/>
                        <a:gd name="connsiteX5" fmla="*/ 13466 w 14581"/>
                        <a:gd name="connsiteY5" fmla="*/ 13466 h 18852"/>
                        <a:gd name="connsiteX6" fmla="*/ 10773 w 14581"/>
                        <a:gd name="connsiteY6" fmla="*/ 18852 h 18852"/>
                        <a:gd name="connsiteX7" fmla="*/ 10773 w 14581"/>
                        <a:gd name="connsiteY7" fmla="*/ 18852 h 1885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14581" h="18852">
                          <a:moveTo>
                            <a:pt x="10773" y="18852"/>
                          </a:moveTo>
                          <a:cubicBezTo>
                            <a:pt x="8079" y="18852"/>
                            <a:pt x="8079" y="18852"/>
                            <a:pt x="5387" y="16159"/>
                          </a:cubicBezTo>
                          <a:lnTo>
                            <a:pt x="0" y="5386"/>
                          </a:lnTo>
                          <a:cubicBezTo>
                            <a:pt x="0" y="2693"/>
                            <a:pt x="0" y="0"/>
                            <a:pt x="2693" y="0"/>
                          </a:cubicBezTo>
                          <a:cubicBezTo>
                            <a:pt x="5387" y="0"/>
                            <a:pt x="8079" y="0"/>
                            <a:pt x="8079" y="2693"/>
                          </a:cubicBezTo>
                          <a:lnTo>
                            <a:pt x="13466" y="13466"/>
                          </a:lnTo>
                          <a:cubicBezTo>
                            <a:pt x="16159" y="13466"/>
                            <a:pt x="13466" y="16159"/>
                            <a:pt x="10773" y="18852"/>
                          </a:cubicBezTo>
                          <a:cubicBezTo>
                            <a:pt x="10773" y="18852"/>
                            <a:pt x="10773" y="18852"/>
                            <a:pt x="10773" y="18852"/>
                          </a:cubicBezTo>
                          <a:close/>
                        </a:path>
                      </a:pathLst>
                    </a:custGeom>
                    <a:solidFill>
                      <a:srgbClr val="172F4C"/>
                    </a:solidFill>
                    <a:ln w="2691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p>
                      <a:endParaRPr lang="zh-CN" altLang="en-US">
                        <a:ea typeface="Hubot-Sans Black Wide" charset="0"/>
                        <a:cs typeface="Hubot-Sans Black Wide" charset="0"/>
                      </a:endParaRPr>
                    </a:p>
                  </p:txBody>
                </p:sp>
              </p:grpSp>
              <p:grpSp>
                <p:nvGrpSpPr>
                  <p:cNvPr id="343" name="图形 2"/>
                  <p:cNvGrpSpPr/>
                  <p:nvPr/>
                </p:nvGrpSpPr>
                <p:grpSpPr>
                  <a:xfrm>
                    <a:off x="9023205" y="3542237"/>
                    <a:ext cx="115807" cy="35011"/>
                    <a:chOff x="9023205" y="3542237"/>
                    <a:chExt cx="115807" cy="35011"/>
                  </a:xfrm>
                  <a:solidFill>
                    <a:srgbClr val="172F4C"/>
                  </a:solidFill>
                </p:grpSpPr>
                <p:sp>
                  <p:nvSpPr>
                    <p:cNvPr id="344" name="任意多边形: 形状 343"/>
                    <p:cNvSpPr/>
                    <p:nvPr/>
                  </p:nvSpPr>
                  <p:spPr>
                    <a:xfrm>
                      <a:off x="9085149" y="3542237"/>
                      <a:ext cx="53864" cy="18852"/>
                    </a:xfrm>
                    <a:custGeom>
                      <a:avLst/>
                      <a:gdLst>
                        <a:gd name="connsiteX0" fmla="*/ 5387 w 53864"/>
                        <a:gd name="connsiteY0" fmla="*/ 18853 h 18852"/>
                        <a:gd name="connsiteX1" fmla="*/ 0 w 53864"/>
                        <a:gd name="connsiteY1" fmla="*/ 16159 h 18852"/>
                        <a:gd name="connsiteX2" fmla="*/ 2693 w 53864"/>
                        <a:gd name="connsiteY2" fmla="*/ 10773 h 18852"/>
                        <a:gd name="connsiteX3" fmla="*/ 48478 w 53864"/>
                        <a:gd name="connsiteY3" fmla="*/ 0 h 18852"/>
                        <a:gd name="connsiteX4" fmla="*/ 53864 w 53864"/>
                        <a:gd name="connsiteY4" fmla="*/ 2693 h 18852"/>
                        <a:gd name="connsiteX5" fmla="*/ 51172 w 53864"/>
                        <a:gd name="connsiteY5" fmla="*/ 8080 h 18852"/>
                        <a:gd name="connsiteX6" fmla="*/ 5387 w 53864"/>
                        <a:gd name="connsiteY6" fmla="*/ 18853 h 18852"/>
                        <a:gd name="connsiteX7" fmla="*/ 5387 w 53864"/>
                        <a:gd name="connsiteY7" fmla="*/ 18853 h 1885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53864" h="18852">
                          <a:moveTo>
                            <a:pt x="5387" y="18853"/>
                          </a:moveTo>
                          <a:cubicBezTo>
                            <a:pt x="2693" y="18853"/>
                            <a:pt x="2693" y="16159"/>
                            <a:pt x="0" y="16159"/>
                          </a:cubicBezTo>
                          <a:cubicBezTo>
                            <a:pt x="0" y="13466"/>
                            <a:pt x="0" y="10773"/>
                            <a:pt x="2693" y="10773"/>
                          </a:cubicBezTo>
                          <a:lnTo>
                            <a:pt x="48478" y="0"/>
                          </a:lnTo>
                          <a:cubicBezTo>
                            <a:pt x="51172" y="0"/>
                            <a:pt x="53864" y="0"/>
                            <a:pt x="53864" y="2693"/>
                          </a:cubicBezTo>
                          <a:cubicBezTo>
                            <a:pt x="53864" y="5387"/>
                            <a:pt x="53864" y="8080"/>
                            <a:pt x="51172" y="8080"/>
                          </a:cubicBezTo>
                          <a:lnTo>
                            <a:pt x="5387" y="18853"/>
                          </a:lnTo>
                          <a:cubicBezTo>
                            <a:pt x="5387" y="18853"/>
                            <a:pt x="5387" y="18853"/>
                            <a:pt x="5387" y="18853"/>
                          </a:cubicBezTo>
                          <a:close/>
                        </a:path>
                      </a:pathLst>
                    </a:custGeom>
                    <a:solidFill>
                      <a:srgbClr val="172F4C"/>
                    </a:solidFill>
                    <a:ln w="2691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p>
                      <a:endParaRPr lang="zh-CN" altLang="en-US">
                        <a:ea typeface="Hubot-Sans Black Wide" charset="0"/>
                        <a:cs typeface="Hubot-Sans Black Wide" charset="0"/>
                      </a:endParaRPr>
                    </a:p>
                  </p:txBody>
                </p:sp>
                <p:sp>
                  <p:nvSpPr>
                    <p:cNvPr id="345" name="任意多边形: 形状 344"/>
                    <p:cNvSpPr/>
                    <p:nvPr/>
                  </p:nvSpPr>
                  <p:spPr>
                    <a:xfrm>
                      <a:off x="9055524" y="3558396"/>
                      <a:ext cx="18852" cy="10772"/>
                    </a:xfrm>
                    <a:custGeom>
                      <a:avLst/>
                      <a:gdLst>
                        <a:gd name="connsiteX0" fmla="*/ 5386 w 18852"/>
                        <a:gd name="connsiteY0" fmla="*/ 10773 h 10772"/>
                        <a:gd name="connsiteX1" fmla="*/ 0 w 18852"/>
                        <a:gd name="connsiteY1" fmla="*/ 8080 h 10772"/>
                        <a:gd name="connsiteX2" fmla="*/ 2693 w 18852"/>
                        <a:gd name="connsiteY2" fmla="*/ 2693 h 10772"/>
                        <a:gd name="connsiteX3" fmla="*/ 13466 w 18852"/>
                        <a:gd name="connsiteY3" fmla="*/ 0 h 10772"/>
                        <a:gd name="connsiteX4" fmla="*/ 18852 w 18852"/>
                        <a:gd name="connsiteY4" fmla="*/ 2693 h 10772"/>
                        <a:gd name="connsiteX5" fmla="*/ 16159 w 18852"/>
                        <a:gd name="connsiteY5" fmla="*/ 8080 h 10772"/>
                        <a:gd name="connsiteX6" fmla="*/ 5386 w 18852"/>
                        <a:gd name="connsiteY6" fmla="*/ 10773 h 10772"/>
                        <a:gd name="connsiteX7" fmla="*/ 5386 w 18852"/>
                        <a:gd name="connsiteY7" fmla="*/ 10773 h 1077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18852" h="10772">
                          <a:moveTo>
                            <a:pt x="5386" y="10773"/>
                          </a:moveTo>
                          <a:cubicBezTo>
                            <a:pt x="2693" y="10773"/>
                            <a:pt x="2693" y="8080"/>
                            <a:pt x="0" y="8080"/>
                          </a:cubicBezTo>
                          <a:cubicBezTo>
                            <a:pt x="0" y="5387"/>
                            <a:pt x="0" y="2693"/>
                            <a:pt x="2693" y="2693"/>
                          </a:cubicBezTo>
                          <a:lnTo>
                            <a:pt x="13466" y="0"/>
                          </a:lnTo>
                          <a:cubicBezTo>
                            <a:pt x="16159" y="0"/>
                            <a:pt x="18852" y="0"/>
                            <a:pt x="18852" y="2693"/>
                          </a:cubicBezTo>
                          <a:cubicBezTo>
                            <a:pt x="18852" y="5387"/>
                            <a:pt x="18852" y="8080"/>
                            <a:pt x="16159" y="8080"/>
                          </a:cubicBezTo>
                          <a:lnTo>
                            <a:pt x="5386" y="10773"/>
                          </a:lnTo>
                          <a:cubicBezTo>
                            <a:pt x="5386" y="10773"/>
                            <a:pt x="5386" y="10773"/>
                            <a:pt x="5386" y="10773"/>
                          </a:cubicBezTo>
                          <a:close/>
                        </a:path>
                      </a:pathLst>
                    </a:custGeom>
                    <a:solidFill>
                      <a:srgbClr val="172F4C"/>
                    </a:solidFill>
                    <a:ln w="2691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p>
                      <a:endParaRPr lang="zh-CN" altLang="en-US">
                        <a:ea typeface="Hubot-Sans Black Wide" charset="0"/>
                        <a:cs typeface="Hubot-Sans Black Wide" charset="0"/>
                      </a:endParaRPr>
                    </a:p>
                  </p:txBody>
                </p:sp>
                <p:sp>
                  <p:nvSpPr>
                    <p:cNvPr id="346" name="任意多边形: 形状 345"/>
                    <p:cNvSpPr/>
                    <p:nvPr/>
                  </p:nvSpPr>
                  <p:spPr>
                    <a:xfrm>
                      <a:off x="9023205" y="3566476"/>
                      <a:ext cx="18852" cy="10772"/>
                    </a:xfrm>
                    <a:custGeom>
                      <a:avLst/>
                      <a:gdLst>
                        <a:gd name="connsiteX0" fmla="*/ 5386 w 18852"/>
                        <a:gd name="connsiteY0" fmla="*/ 10773 h 10772"/>
                        <a:gd name="connsiteX1" fmla="*/ 0 w 18852"/>
                        <a:gd name="connsiteY1" fmla="*/ 8080 h 10772"/>
                        <a:gd name="connsiteX2" fmla="*/ 2693 w 18852"/>
                        <a:gd name="connsiteY2" fmla="*/ 2693 h 10772"/>
                        <a:gd name="connsiteX3" fmla="*/ 13466 w 18852"/>
                        <a:gd name="connsiteY3" fmla="*/ 0 h 10772"/>
                        <a:gd name="connsiteX4" fmla="*/ 18852 w 18852"/>
                        <a:gd name="connsiteY4" fmla="*/ 2693 h 10772"/>
                        <a:gd name="connsiteX5" fmla="*/ 16159 w 18852"/>
                        <a:gd name="connsiteY5" fmla="*/ 8080 h 10772"/>
                        <a:gd name="connsiteX6" fmla="*/ 5386 w 18852"/>
                        <a:gd name="connsiteY6" fmla="*/ 10773 h 10772"/>
                        <a:gd name="connsiteX7" fmla="*/ 5386 w 18852"/>
                        <a:gd name="connsiteY7" fmla="*/ 10773 h 1077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18852" h="10772">
                          <a:moveTo>
                            <a:pt x="5386" y="10773"/>
                          </a:moveTo>
                          <a:cubicBezTo>
                            <a:pt x="2693" y="10773"/>
                            <a:pt x="2693" y="8080"/>
                            <a:pt x="0" y="8080"/>
                          </a:cubicBezTo>
                          <a:cubicBezTo>
                            <a:pt x="0" y="5386"/>
                            <a:pt x="0" y="2693"/>
                            <a:pt x="2693" y="2693"/>
                          </a:cubicBezTo>
                          <a:lnTo>
                            <a:pt x="13466" y="0"/>
                          </a:lnTo>
                          <a:cubicBezTo>
                            <a:pt x="16159" y="0"/>
                            <a:pt x="18852" y="0"/>
                            <a:pt x="18852" y="2693"/>
                          </a:cubicBezTo>
                          <a:cubicBezTo>
                            <a:pt x="18852" y="5386"/>
                            <a:pt x="18852" y="8080"/>
                            <a:pt x="16159" y="8080"/>
                          </a:cubicBezTo>
                          <a:lnTo>
                            <a:pt x="5386" y="10773"/>
                          </a:lnTo>
                          <a:cubicBezTo>
                            <a:pt x="5386" y="10773"/>
                            <a:pt x="5386" y="10773"/>
                            <a:pt x="5386" y="10773"/>
                          </a:cubicBezTo>
                          <a:close/>
                        </a:path>
                      </a:pathLst>
                    </a:custGeom>
                    <a:solidFill>
                      <a:srgbClr val="172F4C"/>
                    </a:solidFill>
                    <a:ln w="26917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p>
                      <a:endParaRPr lang="zh-CN" altLang="en-US">
                        <a:ea typeface="Hubot-Sans Black Wide" charset="0"/>
                        <a:cs typeface="Hubot-Sans Black Wide" charset="0"/>
                      </a:endParaRPr>
                    </a:p>
                  </p:txBody>
                </p:sp>
              </p:grpSp>
            </p:grpSp>
            <p:grpSp>
              <p:nvGrpSpPr>
                <p:cNvPr id="325" name="图形 2"/>
                <p:cNvGrpSpPr/>
                <p:nvPr/>
              </p:nvGrpSpPr>
              <p:grpSpPr>
                <a:xfrm>
                  <a:off x="9023205" y="3437202"/>
                  <a:ext cx="137353" cy="75409"/>
                  <a:chOff x="9023205" y="3437202"/>
                  <a:chExt cx="137353" cy="75409"/>
                </a:xfrm>
                <a:solidFill>
                  <a:srgbClr val="172F4C"/>
                </a:solidFill>
              </p:grpSpPr>
              <p:sp>
                <p:nvSpPr>
                  <p:cNvPr id="339" name="任意多边形: 形状 338"/>
                  <p:cNvSpPr/>
                  <p:nvPr/>
                </p:nvSpPr>
                <p:spPr>
                  <a:xfrm>
                    <a:off x="9090535" y="3472214"/>
                    <a:ext cx="70023" cy="40398"/>
                  </a:xfrm>
                  <a:custGeom>
                    <a:avLst/>
                    <a:gdLst>
                      <a:gd name="connsiteX0" fmla="*/ 64637 w 70023"/>
                      <a:gd name="connsiteY0" fmla="*/ 40398 h 40398"/>
                      <a:gd name="connsiteX1" fmla="*/ 64637 w 70023"/>
                      <a:gd name="connsiteY1" fmla="*/ 40398 h 40398"/>
                      <a:gd name="connsiteX2" fmla="*/ 2693 w 70023"/>
                      <a:gd name="connsiteY2" fmla="*/ 8080 h 40398"/>
                      <a:gd name="connsiteX3" fmla="*/ 0 w 70023"/>
                      <a:gd name="connsiteY3" fmla="*/ 2693 h 40398"/>
                      <a:gd name="connsiteX4" fmla="*/ 5387 w 70023"/>
                      <a:gd name="connsiteY4" fmla="*/ 0 h 40398"/>
                      <a:gd name="connsiteX5" fmla="*/ 67330 w 70023"/>
                      <a:gd name="connsiteY5" fmla="*/ 32318 h 40398"/>
                      <a:gd name="connsiteX6" fmla="*/ 70024 w 70023"/>
                      <a:gd name="connsiteY6" fmla="*/ 37705 h 40398"/>
                      <a:gd name="connsiteX7" fmla="*/ 64637 w 70023"/>
                      <a:gd name="connsiteY7" fmla="*/ 40398 h 40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70023" h="40398">
                        <a:moveTo>
                          <a:pt x="64637" y="40398"/>
                        </a:moveTo>
                        <a:cubicBezTo>
                          <a:pt x="64637" y="40398"/>
                          <a:pt x="64637" y="37705"/>
                          <a:pt x="64637" y="40398"/>
                        </a:cubicBezTo>
                        <a:lnTo>
                          <a:pt x="2693" y="8080"/>
                        </a:lnTo>
                        <a:cubicBezTo>
                          <a:pt x="0" y="8080"/>
                          <a:pt x="0" y="2693"/>
                          <a:pt x="0" y="2693"/>
                        </a:cubicBezTo>
                        <a:cubicBezTo>
                          <a:pt x="0" y="0"/>
                          <a:pt x="5387" y="0"/>
                          <a:pt x="5387" y="0"/>
                        </a:cubicBezTo>
                        <a:lnTo>
                          <a:pt x="67330" y="32318"/>
                        </a:lnTo>
                        <a:cubicBezTo>
                          <a:pt x="70024" y="32318"/>
                          <a:pt x="70024" y="37705"/>
                          <a:pt x="70024" y="37705"/>
                        </a:cubicBezTo>
                        <a:cubicBezTo>
                          <a:pt x="70024" y="37705"/>
                          <a:pt x="67330" y="40398"/>
                          <a:pt x="64637" y="40398"/>
                        </a:cubicBezTo>
                        <a:close/>
                      </a:path>
                    </a:pathLst>
                  </a:custGeom>
                  <a:solidFill>
                    <a:srgbClr val="172F4C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340" name="任意多边形: 形状 339"/>
                  <p:cNvSpPr/>
                  <p:nvPr/>
                </p:nvSpPr>
                <p:spPr>
                  <a:xfrm>
                    <a:off x="9058217" y="3456054"/>
                    <a:ext cx="24239" cy="16159"/>
                  </a:xfrm>
                  <a:custGeom>
                    <a:avLst/>
                    <a:gdLst>
                      <a:gd name="connsiteX0" fmla="*/ 21546 w 24239"/>
                      <a:gd name="connsiteY0" fmla="*/ 16159 h 16159"/>
                      <a:gd name="connsiteX1" fmla="*/ 21546 w 24239"/>
                      <a:gd name="connsiteY1" fmla="*/ 16159 h 16159"/>
                      <a:gd name="connsiteX2" fmla="*/ 2693 w 24239"/>
                      <a:gd name="connsiteY2" fmla="*/ 8080 h 16159"/>
                      <a:gd name="connsiteX3" fmla="*/ 0 w 24239"/>
                      <a:gd name="connsiteY3" fmla="*/ 2693 h 16159"/>
                      <a:gd name="connsiteX4" fmla="*/ 5386 w 24239"/>
                      <a:gd name="connsiteY4" fmla="*/ 0 h 16159"/>
                      <a:gd name="connsiteX5" fmla="*/ 21546 w 24239"/>
                      <a:gd name="connsiteY5" fmla="*/ 8080 h 16159"/>
                      <a:gd name="connsiteX6" fmla="*/ 24239 w 24239"/>
                      <a:gd name="connsiteY6" fmla="*/ 13466 h 16159"/>
                      <a:gd name="connsiteX7" fmla="*/ 21546 w 24239"/>
                      <a:gd name="connsiteY7" fmla="*/ 16159 h 161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4239" h="16159">
                        <a:moveTo>
                          <a:pt x="21546" y="16159"/>
                        </a:moveTo>
                        <a:cubicBezTo>
                          <a:pt x="18852" y="16159"/>
                          <a:pt x="18852" y="13466"/>
                          <a:pt x="21546" y="16159"/>
                        </a:cubicBezTo>
                        <a:lnTo>
                          <a:pt x="2693" y="8080"/>
                        </a:lnTo>
                        <a:cubicBezTo>
                          <a:pt x="0" y="8080"/>
                          <a:pt x="0" y="2693"/>
                          <a:pt x="0" y="2693"/>
                        </a:cubicBezTo>
                        <a:cubicBezTo>
                          <a:pt x="0" y="0"/>
                          <a:pt x="5386" y="0"/>
                          <a:pt x="5386" y="0"/>
                        </a:cubicBezTo>
                        <a:lnTo>
                          <a:pt x="21546" y="8080"/>
                        </a:lnTo>
                        <a:cubicBezTo>
                          <a:pt x="24239" y="8080"/>
                          <a:pt x="24239" y="13466"/>
                          <a:pt x="24239" y="13466"/>
                        </a:cubicBezTo>
                        <a:cubicBezTo>
                          <a:pt x="24239" y="13466"/>
                          <a:pt x="21546" y="16159"/>
                          <a:pt x="21546" y="16159"/>
                        </a:cubicBezTo>
                        <a:close/>
                      </a:path>
                    </a:pathLst>
                  </a:custGeom>
                  <a:solidFill>
                    <a:srgbClr val="172F4C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341" name="任意多边形: 形状 340"/>
                  <p:cNvSpPr/>
                  <p:nvPr/>
                </p:nvSpPr>
                <p:spPr>
                  <a:xfrm>
                    <a:off x="9023205" y="3437202"/>
                    <a:ext cx="25354" cy="16159"/>
                  </a:xfrm>
                  <a:custGeom>
                    <a:avLst/>
                    <a:gdLst>
                      <a:gd name="connsiteX0" fmla="*/ 21546 w 25354"/>
                      <a:gd name="connsiteY0" fmla="*/ 16159 h 16159"/>
                      <a:gd name="connsiteX1" fmla="*/ 21546 w 25354"/>
                      <a:gd name="connsiteY1" fmla="*/ 16159 h 16159"/>
                      <a:gd name="connsiteX2" fmla="*/ 2693 w 25354"/>
                      <a:gd name="connsiteY2" fmla="*/ 8080 h 16159"/>
                      <a:gd name="connsiteX3" fmla="*/ 0 w 25354"/>
                      <a:gd name="connsiteY3" fmla="*/ 2693 h 16159"/>
                      <a:gd name="connsiteX4" fmla="*/ 5386 w 25354"/>
                      <a:gd name="connsiteY4" fmla="*/ 0 h 16159"/>
                      <a:gd name="connsiteX5" fmla="*/ 21546 w 25354"/>
                      <a:gd name="connsiteY5" fmla="*/ 8080 h 16159"/>
                      <a:gd name="connsiteX6" fmla="*/ 24239 w 25354"/>
                      <a:gd name="connsiteY6" fmla="*/ 13466 h 16159"/>
                      <a:gd name="connsiteX7" fmla="*/ 21546 w 25354"/>
                      <a:gd name="connsiteY7" fmla="*/ 16159 h 161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5354" h="16159">
                        <a:moveTo>
                          <a:pt x="21546" y="16159"/>
                        </a:moveTo>
                        <a:cubicBezTo>
                          <a:pt x="21546" y="16159"/>
                          <a:pt x="21546" y="16159"/>
                          <a:pt x="21546" y="16159"/>
                        </a:cubicBezTo>
                        <a:lnTo>
                          <a:pt x="2693" y="8080"/>
                        </a:lnTo>
                        <a:cubicBezTo>
                          <a:pt x="0" y="8080"/>
                          <a:pt x="0" y="2693"/>
                          <a:pt x="0" y="2693"/>
                        </a:cubicBezTo>
                        <a:cubicBezTo>
                          <a:pt x="0" y="0"/>
                          <a:pt x="5386" y="0"/>
                          <a:pt x="5386" y="0"/>
                        </a:cubicBezTo>
                        <a:lnTo>
                          <a:pt x="21546" y="8080"/>
                        </a:lnTo>
                        <a:cubicBezTo>
                          <a:pt x="24239" y="8080"/>
                          <a:pt x="24239" y="13466"/>
                          <a:pt x="24239" y="13466"/>
                        </a:cubicBezTo>
                        <a:cubicBezTo>
                          <a:pt x="26932" y="16159"/>
                          <a:pt x="24239" y="16159"/>
                          <a:pt x="21546" y="16159"/>
                        </a:cubicBezTo>
                        <a:close/>
                      </a:path>
                    </a:pathLst>
                  </a:custGeom>
                  <a:solidFill>
                    <a:srgbClr val="172F4C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</p:grpSp>
            <p:grpSp>
              <p:nvGrpSpPr>
                <p:cNvPr id="326" name="图形 2"/>
                <p:cNvGrpSpPr/>
                <p:nvPr/>
              </p:nvGrpSpPr>
              <p:grpSpPr>
                <a:xfrm>
                  <a:off x="9615712" y="3711909"/>
                  <a:ext cx="83489" cy="107728"/>
                  <a:chOff x="9615712" y="3711909"/>
                  <a:chExt cx="83489" cy="107728"/>
                </a:xfrm>
              </p:grpSpPr>
              <p:sp>
                <p:nvSpPr>
                  <p:cNvPr id="337" name="任意多边形: 形状 336"/>
                  <p:cNvSpPr/>
                  <p:nvPr/>
                </p:nvSpPr>
                <p:spPr>
                  <a:xfrm rot="-9152437">
                    <a:off x="9640295" y="3722555"/>
                    <a:ext cx="35010" cy="88872"/>
                  </a:xfrm>
                  <a:custGeom>
                    <a:avLst/>
                    <a:gdLst>
                      <a:gd name="connsiteX0" fmla="*/ 0 w 35010"/>
                      <a:gd name="connsiteY0" fmla="*/ 0 h 88872"/>
                      <a:gd name="connsiteX1" fmla="*/ 35010 w 35010"/>
                      <a:gd name="connsiteY1" fmla="*/ 0 h 88872"/>
                      <a:gd name="connsiteX2" fmla="*/ 35010 w 35010"/>
                      <a:gd name="connsiteY2" fmla="*/ 88872 h 88872"/>
                      <a:gd name="connsiteX3" fmla="*/ 0 w 35010"/>
                      <a:gd name="connsiteY3" fmla="*/ 88872 h 888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5010" h="88872">
                        <a:moveTo>
                          <a:pt x="0" y="0"/>
                        </a:moveTo>
                        <a:lnTo>
                          <a:pt x="35010" y="0"/>
                        </a:lnTo>
                        <a:lnTo>
                          <a:pt x="35010" y="88872"/>
                        </a:lnTo>
                        <a:lnTo>
                          <a:pt x="0" y="8887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6916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338" name="任意多边形: 形状 337"/>
                  <p:cNvSpPr/>
                  <p:nvPr/>
                </p:nvSpPr>
                <p:spPr>
                  <a:xfrm>
                    <a:off x="9615712" y="3711909"/>
                    <a:ext cx="83489" cy="107728"/>
                  </a:xfrm>
                  <a:custGeom>
                    <a:avLst/>
                    <a:gdLst>
                      <a:gd name="connsiteX0" fmla="*/ 37705 w 83489"/>
                      <a:gd name="connsiteY0" fmla="*/ 107728 h 107728"/>
                      <a:gd name="connsiteX1" fmla="*/ 0 w 83489"/>
                      <a:gd name="connsiteY1" fmla="*/ 88876 h 107728"/>
                      <a:gd name="connsiteX2" fmla="*/ 45785 w 83489"/>
                      <a:gd name="connsiteY2" fmla="*/ 0 h 107728"/>
                      <a:gd name="connsiteX3" fmla="*/ 83490 w 83489"/>
                      <a:gd name="connsiteY3" fmla="*/ 18852 h 107728"/>
                      <a:gd name="connsiteX4" fmla="*/ 37705 w 83489"/>
                      <a:gd name="connsiteY4" fmla="*/ 107728 h 107728"/>
                      <a:gd name="connsiteX5" fmla="*/ 13466 w 83489"/>
                      <a:gd name="connsiteY5" fmla="*/ 86183 h 107728"/>
                      <a:gd name="connsiteX6" fmla="*/ 35011 w 83489"/>
                      <a:gd name="connsiteY6" fmla="*/ 96956 h 107728"/>
                      <a:gd name="connsiteX7" fmla="*/ 72717 w 83489"/>
                      <a:gd name="connsiteY7" fmla="*/ 26932 h 107728"/>
                      <a:gd name="connsiteX8" fmla="*/ 51171 w 83489"/>
                      <a:gd name="connsiteY8" fmla="*/ 16159 h 107728"/>
                      <a:gd name="connsiteX9" fmla="*/ 13466 w 83489"/>
                      <a:gd name="connsiteY9" fmla="*/ 86183 h 1077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3489" h="107728">
                        <a:moveTo>
                          <a:pt x="37705" y="107728"/>
                        </a:moveTo>
                        <a:lnTo>
                          <a:pt x="0" y="88876"/>
                        </a:lnTo>
                        <a:lnTo>
                          <a:pt x="45785" y="0"/>
                        </a:lnTo>
                        <a:lnTo>
                          <a:pt x="83490" y="18852"/>
                        </a:lnTo>
                        <a:lnTo>
                          <a:pt x="37705" y="107728"/>
                        </a:lnTo>
                        <a:close/>
                        <a:moveTo>
                          <a:pt x="13466" y="86183"/>
                        </a:moveTo>
                        <a:lnTo>
                          <a:pt x="35011" y="96956"/>
                        </a:lnTo>
                        <a:lnTo>
                          <a:pt x="72717" y="26932"/>
                        </a:lnTo>
                        <a:lnTo>
                          <a:pt x="51171" y="16159"/>
                        </a:lnTo>
                        <a:lnTo>
                          <a:pt x="13466" y="86183"/>
                        </a:lnTo>
                        <a:close/>
                      </a:path>
                    </a:pathLst>
                  </a:custGeom>
                  <a:solidFill>
                    <a:srgbClr val="172F4C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</p:grpSp>
            <p:grpSp>
              <p:nvGrpSpPr>
                <p:cNvPr id="327" name="图形 2"/>
                <p:cNvGrpSpPr/>
                <p:nvPr/>
              </p:nvGrpSpPr>
              <p:grpSpPr>
                <a:xfrm>
                  <a:off x="9332815" y="3752308"/>
                  <a:ext cx="169781" cy="250468"/>
                  <a:chOff x="9332815" y="3752308"/>
                  <a:chExt cx="169781" cy="250468"/>
                </a:xfrm>
              </p:grpSpPr>
              <p:sp>
                <p:nvSpPr>
                  <p:cNvPr id="335" name="任意多边形: 形状 334"/>
                  <p:cNvSpPr/>
                  <p:nvPr/>
                </p:nvSpPr>
                <p:spPr>
                  <a:xfrm>
                    <a:off x="9334091" y="3752308"/>
                    <a:ext cx="157732" cy="239695"/>
                  </a:xfrm>
                  <a:custGeom>
                    <a:avLst/>
                    <a:gdLst>
                      <a:gd name="connsiteX0" fmla="*/ 12299 w 157732"/>
                      <a:gd name="connsiteY0" fmla="*/ 137354 h 239695"/>
                      <a:gd name="connsiteX1" fmla="*/ 6912 w 157732"/>
                      <a:gd name="connsiteY1" fmla="*/ 148127 h 239695"/>
                      <a:gd name="connsiteX2" fmla="*/ 33845 w 157732"/>
                      <a:gd name="connsiteY2" fmla="*/ 231616 h 239695"/>
                      <a:gd name="connsiteX3" fmla="*/ 52697 w 157732"/>
                      <a:gd name="connsiteY3" fmla="*/ 239696 h 239695"/>
                      <a:gd name="connsiteX4" fmla="*/ 157732 w 157732"/>
                      <a:gd name="connsiteY4" fmla="*/ 37705 h 239695"/>
                      <a:gd name="connsiteX5" fmla="*/ 85016 w 157732"/>
                      <a:gd name="connsiteY5" fmla="*/ 0 h 239695"/>
                      <a:gd name="connsiteX6" fmla="*/ 58084 w 157732"/>
                      <a:gd name="connsiteY6" fmla="*/ 51171 h 2396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57732" h="239695">
                        <a:moveTo>
                          <a:pt x="12299" y="137354"/>
                        </a:moveTo>
                        <a:lnTo>
                          <a:pt x="6912" y="148127"/>
                        </a:lnTo>
                        <a:cubicBezTo>
                          <a:pt x="-9246" y="177752"/>
                          <a:pt x="4220" y="215457"/>
                          <a:pt x="33845" y="231616"/>
                        </a:cubicBezTo>
                        <a:lnTo>
                          <a:pt x="52697" y="239696"/>
                        </a:lnTo>
                        <a:lnTo>
                          <a:pt x="157732" y="37705"/>
                        </a:lnTo>
                        <a:lnTo>
                          <a:pt x="85016" y="0"/>
                        </a:lnTo>
                        <a:lnTo>
                          <a:pt x="58084" y="51171"/>
                        </a:lnTo>
                      </a:path>
                    </a:pathLst>
                  </a:custGeom>
                  <a:solidFill>
                    <a:srgbClr val="FFFFFF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336" name="任意多边形: 形状 335"/>
                  <p:cNvSpPr/>
                  <p:nvPr/>
                </p:nvSpPr>
                <p:spPr>
                  <a:xfrm>
                    <a:off x="9332815" y="3752308"/>
                    <a:ext cx="169781" cy="250468"/>
                  </a:xfrm>
                  <a:custGeom>
                    <a:avLst/>
                    <a:gdLst>
                      <a:gd name="connsiteX0" fmla="*/ 56667 w 169781"/>
                      <a:gd name="connsiteY0" fmla="*/ 250469 h 250468"/>
                      <a:gd name="connsiteX1" fmla="*/ 35121 w 169781"/>
                      <a:gd name="connsiteY1" fmla="*/ 239696 h 250468"/>
                      <a:gd name="connsiteX2" fmla="*/ 2803 w 169781"/>
                      <a:gd name="connsiteY2" fmla="*/ 199298 h 250468"/>
                      <a:gd name="connsiteX3" fmla="*/ 8188 w 169781"/>
                      <a:gd name="connsiteY3" fmla="*/ 148127 h 250468"/>
                      <a:gd name="connsiteX4" fmla="*/ 13575 w 169781"/>
                      <a:gd name="connsiteY4" fmla="*/ 137354 h 250468"/>
                      <a:gd name="connsiteX5" fmla="*/ 21655 w 169781"/>
                      <a:gd name="connsiteY5" fmla="*/ 142740 h 250468"/>
                      <a:gd name="connsiteX6" fmla="*/ 16269 w 169781"/>
                      <a:gd name="connsiteY6" fmla="*/ 153513 h 250468"/>
                      <a:gd name="connsiteX7" fmla="*/ 13575 w 169781"/>
                      <a:gd name="connsiteY7" fmla="*/ 196604 h 250468"/>
                      <a:gd name="connsiteX8" fmla="*/ 43201 w 169781"/>
                      <a:gd name="connsiteY8" fmla="*/ 231616 h 250468"/>
                      <a:gd name="connsiteX9" fmla="*/ 56667 w 169781"/>
                      <a:gd name="connsiteY9" fmla="*/ 239696 h 250468"/>
                      <a:gd name="connsiteX10" fmla="*/ 156315 w 169781"/>
                      <a:gd name="connsiteY10" fmla="*/ 48478 h 250468"/>
                      <a:gd name="connsiteX11" fmla="*/ 91678 w 169781"/>
                      <a:gd name="connsiteY11" fmla="*/ 13466 h 250468"/>
                      <a:gd name="connsiteX12" fmla="*/ 67439 w 169781"/>
                      <a:gd name="connsiteY12" fmla="*/ 61944 h 250468"/>
                      <a:gd name="connsiteX13" fmla="*/ 59360 w 169781"/>
                      <a:gd name="connsiteY13" fmla="*/ 56557 h 250468"/>
                      <a:gd name="connsiteX14" fmla="*/ 88985 w 169781"/>
                      <a:gd name="connsiteY14" fmla="*/ 0 h 250468"/>
                      <a:gd name="connsiteX15" fmla="*/ 169781 w 169781"/>
                      <a:gd name="connsiteY15" fmla="*/ 43091 h 250468"/>
                      <a:gd name="connsiteX16" fmla="*/ 56667 w 169781"/>
                      <a:gd name="connsiteY16" fmla="*/ 250469 h 2504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169781" h="250468">
                        <a:moveTo>
                          <a:pt x="56667" y="250469"/>
                        </a:moveTo>
                        <a:lnTo>
                          <a:pt x="35121" y="239696"/>
                        </a:lnTo>
                        <a:cubicBezTo>
                          <a:pt x="18962" y="231616"/>
                          <a:pt x="8188" y="218150"/>
                          <a:pt x="2803" y="199298"/>
                        </a:cubicBezTo>
                        <a:cubicBezTo>
                          <a:pt x="-2584" y="183138"/>
                          <a:pt x="109" y="164286"/>
                          <a:pt x="8188" y="148127"/>
                        </a:cubicBezTo>
                        <a:lnTo>
                          <a:pt x="13575" y="137354"/>
                        </a:lnTo>
                        <a:lnTo>
                          <a:pt x="21655" y="142740"/>
                        </a:lnTo>
                        <a:lnTo>
                          <a:pt x="16269" y="153513"/>
                        </a:lnTo>
                        <a:cubicBezTo>
                          <a:pt x="8188" y="166979"/>
                          <a:pt x="8188" y="183138"/>
                          <a:pt x="13575" y="196604"/>
                        </a:cubicBezTo>
                        <a:cubicBezTo>
                          <a:pt x="18962" y="210070"/>
                          <a:pt x="29735" y="223536"/>
                          <a:pt x="43201" y="231616"/>
                        </a:cubicBezTo>
                        <a:lnTo>
                          <a:pt x="56667" y="239696"/>
                        </a:lnTo>
                        <a:lnTo>
                          <a:pt x="156315" y="48478"/>
                        </a:lnTo>
                        <a:lnTo>
                          <a:pt x="91678" y="13466"/>
                        </a:lnTo>
                        <a:lnTo>
                          <a:pt x="67439" y="61944"/>
                        </a:lnTo>
                        <a:lnTo>
                          <a:pt x="59360" y="56557"/>
                        </a:lnTo>
                        <a:lnTo>
                          <a:pt x="88985" y="0"/>
                        </a:lnTo>
                        <a:lnTo>
                          <a:pt x="169781" y="43091"/>
                        </a:lnTo>
                        <a:lnTo>
                          <a:pt x="56667" y="250469"/>
                        </a:lnTo>
                        <a:close/>
                      </a:path>
                    </a:pathLst>
                  </a:custGeom>
                  <a:solidFill>
                    <a:srgbClr val="172F4C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</p:grpSp>
            <p:grpSp>
              <p:nvGrpSpPr>
                <p:cNvPr id="328" name="图形 2"/>
                <p:cNvGrpSpPr/>
                <p:nvPr/>
              </p:nvGrpSpPr>
              <p:grpSpPr>
                <a:xfrm>
                  <a:off x="9122854" y="3356405"/>
                  <a:ext cx="218149" cy="368970"/>
                  <a:chOff x="9122854" y="3356405"/>
                  <a:chExt cx="218149" cy="368970"/>
                </a:xfrm>
              </p:grpSpPr>
              <p:sp>
                <p:nvSpPr>
                  <p:cNvPr id="333" name="任意多边形: 形状 332"/>
                  <p:cNvSpPr/>
                  <p:nvPr/>
                </p:nvSpPr>
                <p:spPr>
                  <a:xfrm>
                    <a:off x="9130934" y="3364485"/>
                    <a:ext cx="204684" cy="355503"/>
                  </a:xfrm>
                  <a:custGeom>
                    <a:avLst/>
                    <a:gdLst>
                      <a:gd name="connsiteX0" fmla="*/ 204684 w 204684"/>
                      <a:gd name="connsiteY0" fmla="*/ 32318 h 355503"/>
                      <a:gd name="connsiteX1" fmla="*/ 185831 w 204684"/>
                      <a:gd name="connsiteY1" fmla="*/ 0 h 355503"/>
                      <a:gd name="connsiteX2" fmla="*/ 0 w 204684"/>
                      <a:gd name="connsiteY2" fmla="*/ 355504 h 355503"/>
                      <a:gd name="connsiteX3" fmla="*/ 40398 w 204684"/>
                      <a:gd name="connsiteY3" fmla="*/ 352811 h 3555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04684" h="355503">
                        <a:moveTo>
                          <a:pt x="204684" y="32318"/>
                        </a:moveTo>
                        <a:lnTo>
                          <a:pt x="185831" y="0"/>
                        </a:lnTo>
                        <a:lnTo>
                          <a:pt x="0" y="355504"/>
                        </a:lnTo>
                        <a:lnTo>
                          <a:pt x="40398" y="352811"/>
                        </a:lnTo>
                        <a:close/>
                      </a:path>
                    </a:pathLst>
                  </a:custGeom>
                  <a:solidFill>
                    <a:srgbClr val="FEA42A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334" name="任意多边形: 形状 333"/>
                  <p:cNvSpPr/>
                  <p:nvPr/>
                </p:nvSpPr>
                <p:spPr>
                  <a:xfrm>
                    <a:off x="9122854" y="3356405"/>
                    <a:ext cx="218149" cy="368970"/>
                  </a:xfrm>
                  <a:custGeom>
                    <a:avLst/>
                    <a:gdLst>
                      <a:gd name="connsiteX0" fmla="*/ 0 w 218149"/>
                      <a:gd name="connsiteY0" fmla="*/ 368970 h 368970"/>
                      <a:gd name="connsiteX1" fmla="*/ 191217 w 218149"/>
                      <a:gd name="connsiteY1" fmla="*/ 0 h 368970"/>
                      <a:gd name="connsiteX2" fmla="*/ 218149 w 218149"/>
                      <a:gd name="connsiteY2" fmla="*/ 43092 h 368970"/>
                      <a:gd name="connsiteX3" fmla="*/ 48477 w 218149"/>
                      <a:gd name="connsiteY3" fmla="*/ 368970 h 368970"/>
                      <a:gd name="connsiteX4" fmla="*/ 0 w 218149"/>
                      <a:gd name="connsiteY4" fmla="*/ 368970 h 368970"/>
                      <a:gd name="connsiteX5" fmla="*/ 193911 w 218149"/>
                      <a:gd name="connsiteY5" fmla="*/ 18853 h 368970"/>
                      <a:gd name="connsiteX6" fmla="*/ 16159 w 218149"/>
                      <a:gd name="connsiteY6" fmla="*/ 358197 h 368970"/>
                      <a:gd name="connsiteX7" fmla="*/ 43091 w 218149"/>
                      <a:gd name="connsiteY7" fmla="*/ 355504 h 368970"/>
                      <a:gd name="connsiteX8" fmla="*/ 207377 w 218149"/>
                      <a:gd name="connsiteY8" fmla="*/ 40398 h 368970"/>
                      <a:gd name="connsiteX9" fmla="*/ 193911 w 218149"/>
                      <a:gd name="connsiteY9" fmla="*/ 18853 h 3689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18149" h="368970">
                        <a:moveTo>
                          <a:pt x="0" y="368970"/>
                        </a:moveTo>
                        <a:lnTo>
                          <a:pt x="191217" y="0"/>
                        </a:lnTo>
                        <a:lnTo>
                          <a:pt x="218149" y="43092"/>
                        </a:lnTo>
                        <a:lnTo>
                          <a:pt x="48477" y="368970"/>
                        </a:lnTo>
                        <a:lnTo>
                          <a:pt x="0" y="368970"/>
                        </a:lnTo>
                        <a:close/>
                        <a:moveTo>
                          <a:pt x="193911" y="18853"/>
                        </a:moveTo>
                        <a:lnTo>
                          <a:pt x="16159" y="358197"/>
                        </a:lnTo>
                        <a:lnTo>
                          <a:pt x="43091" y="355504"/>
                        </a:lnTo>
                        <a:lnTo>
                          <a:pt x="207377" y="40398"/>
                        </a:lnTo>
                        <a:lnTo>
                          <a:pt x="193911" y="18853"/>
                        </a:lnTo>
                        <a:close/>
                      </a:path>
                    </a:pathLst>
                  </a:custGeom>
                  <a:solidFill>
                    <a:srgbClr val="172F4C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</p:grpSp>
            <p:sp>
              <p:nvSpPr>
                <p:cNvPr id="329" name="任意多边形: 形状 328"/>
                <p:cNvSpPr/>
                <p:nvPr/>
              </p:nvSpPr>
              <p:spPr>
                <a:xfrm>
                  <a:off x="9354470" y="3461441"/>
                  <a:ext cx="39725" cy="61943"/>
                </a:xfrm>
                <a:custGeom>
                  <a:avLst/>
                  <a:gdLst>
                    <a:gd name="connsiteX0" fmla="*/ 37706 w 39725"/>
                    <a:gd name="connsiteY0" fmla="*/ 61944 h 61943"/>
                    <a:gd name="connsiteX1" fmla="*/ 37706 w 39725"/>
                    <a:gd name="connsiteY1" fmla="*/ 61944 h 61943"/>
                    <a:gd name="connsiteX2" fmla="*/ 0 w 39725"/>
                    <a:gd name="connsiteY2" fmla="*/ 2693 h 61943"/>
                    <a:gd name="connsiteX3" fmla="*/ 0 w 39725"/>
                    <a:gd name="connsiteY3" fmla="*/ 0 h 61943"/>
                    <a:gd name="connsiteX4" fmla="*/ 2693 w 39725"/>
                    <a:gd name="connsiteY4" fmla="*/ 0 h 61943"/>
                    <a:gd name="connsiteX5" fmla="*/ 37706 w 39725"/>
                    <a:gd name="connsiteY5" fmla="*/ 61944 h 61943"/>
                    <a:gd name="connsiteX6" fmla="*/ 37706 w 39725"/>
                    <a:gd name="connsiteY6" fmla="*/ 61944 h 61943"/>
                    <a:gd name="connsiteX7" fmla="*/ 37706 w 39725"/>
                    <a:gd name="connsiteY7" fmla="*/ 61944 h 619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9725" h="61943">
                      <a:moveTo>
                        <a:pt x="37706" y="61944"/>
                      </a:moveTo>
                      <a:cubicBezTo>
                        <a:pt x="37706" y="61944"/>
                        <a:pt x="37706" y="61944"/>
                        <a:pt x="37706" y="61944"/>
                      </a:cubicBezTo>
                      <a:lnTo>
                        <a:pt x="0" y="2693"/>
                      </a:lnTo>
                      <a:cubicBezTo>
                        <a:pt x="0" y="2693"/>
                        <a:pt x="0" y="0"/>
                        <a:pt x="0" y="0"/>
                      </a:cubicBezTo>
                      <a:cubicBezTo>
                        <a:pt x="0" y="0"/>
                        <a:pt x="2693" y="0"/>
                        <a:pt x="2693" y="0"/>
                      </a:cubicBezTo>
                      <a:lnTo>
                        <a:pt x="37706" y="61944"/>
                      </a:lnTo>
                      <a:cubicBezTo>
                        <a:pt x="40398" y="59251"/>
                        <a:pt x="40398" y="61944"/>
                        <a:pt x="37706" y="61944"/>
                      </a:cubicBezTo>
                      <a:cubicBezTo>
                        <a:pt x="37706" y="61944"/>
                        <a:pt x="37706" y="61944"/>
                        <a:pt x="37706" y="61944"/>
                      </a:cubicBezTo>
                      <a:close/>
                    </a:path>
                  </a:pathLst>
                </a:custGeom>
                <a:solidFill>
                  <a:srgbClr val="172F4C"/>
                </a:solidFill>
                <a:ln w="26917" cap="flat">
                  <a:noFill/>
                  <a:prstDash val="solid"/>
                  <a:miter/>
                </a:ln>
              </p:spPr>
              <p:txBody>
                <a:bodyPr rtlCol="0" anchor="ctr"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330" name="任意多边形: 形状 329"/>
                <p:cNvSpPr/>
                <p:nvPr/>
              </p:nvSpPr>
              <p:spPr>
                <a:xfrm>
                  <a:off x="9343697" y="3445281"/>
                  <a:ext cx="10099" cy="13466"/>
                </a:xfrm>
                <a:custGeom>
                  <a:avLst/>
                  <a:gdLst>
                    <a:gd name="connsiteX0" fmla="*/ 8080 w 10099"/>
                    <a:gd name="connsiteY0" fmla="*/ 13466 h 13466"/>
                    <a:gd name="connsiteX1" fmla="*/ 8080 w 10099"/>
                    <a:gd name="connsiteY1" fmla="*/ 13466 h 13466"/>
                    <a:gd name="connsiteX2" fmla="*/ 0 w 10099"/>
                    <a:gd name="connsiteY2" fmla="*/ 2693 h 13466"/>
                    <a:gd name="connsiteX3" fmla="*/ 0 w 10099"/>
                    <a:gd name="connsiteY3" fmla="*/ 0 h 13466"/>
                    <a:gd name="connsiteX4" fmla="*/ 2693 w 10099"/>
                    <a:gd name="connsiteY4" fmla="*/ 0 h 13466"/>
                    <a:gd name="connsiteX5" fmla="*/ 8080 w 10099"/>
                    <a:gd name="connsiteY5" fmla="*/ 13466 h 13466"/>
                    <a:gd name="connsiteX6" fmla="*/ 8080 w 10099"/>
                    <a:gd name="connsiteY6" fmla="*/ 13466 h 13466"/>
                    <a:gd name="connsiteX7" fmla="*/ 8080 w 10099"/>
                    <a:gd name="connsiteY7" fmla="*/ 13466 h 134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099" h="13466">
                      <a:moveTo>
                        <a:pt x="8080" y="13466"/>
                      </a:moveTo>
                      <a:cubicBezTo>
                        <a:pt x="8080" y="13466"/>
                        <a:pt x="8080" y="13466"/>
                        <a:pt x="8080" y="13466"/>
                      </a:cubicBezTo>
                      <a:lnTo>
                        <a:pt x="0" y="2693"/>
                      </a:lnTo>
                      <a:cubicBezTo>
                        <a:pt x="0" y="2693"/>
                        <a:pt x="0" y="0"/>
                        <a:pt x="0" y="0"/>
                      </a:cubicBezTo>
                      <a:cubicBezTo>
                        <a:pt x="0" y="0"/>
                        <a:pt x="2693" y="0"/>
                        <a:pt x="2693" y="0"/>
                      </a:cubicBezTo>
                      <a:lnTo>
                        <a:pt x="8080" y="13466"/>
                      </a:lnTo>
                      <a:cubicBezTo>
                        <a:pt x="10773" y="10773"/>
                        <a:pt x="10773" y="13466"/>
                        <a:pt x="8080" y="13466"/>
                      </a:cubicBezTo>
                      <a:cubicBezTo>
                        <a:pt x="8080" y="13466"/>
                        <a:pt x="8080" y="13466"/>
                        <a:pt x="8080" y="13466"/>
                      </a:cubicBezTo>
                      <a:close/>
                    </a:path>
                  </a:pathLst>
                </a:custGeom>
                <a:solidFill>
                  <a:srgbClr val="172F4C"/>
                </a:solidFill>
                <a:ln w="26917" cap="flat">
                  <a:noFill/>
                  <a:prstDash val="solid"/>
                  <a:miter/>
                </a:ln>
              </p:spPr>
              <p:txBody>
                <a:bodyPr rtlCol="0" anchor="ctr"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331" name="任意多边形: 形状 330"/>
                <p:cNvSpPr/>
                <p:nvPr/>
              </p:nvSpPr>
              <p:spPr>
                <a:xfrm>
                  <a:off x="9583393" y="3636499"/>
                  <a:ext cx="69099" cy="80796"/>
                </a:xfrm>
                <a:custGeom>
                  <a:avLst/>
                  <a:gdLst>
                    <a:gd name="connsiteX0" fmla="*/ 59251 w 69099"/>
                    <a:gd name="connsiteY0" fmla="*/ 80796 h 80796"/>
                    <a:gd name="connsiteX1" fmla="*/ 59251 w 69099"/>
                    <a:gd name="connsiteY1" fmla="*/ 80796 h 80796"/>
                    <a:gd name="connsiteX2" fmla="*/ 59251 w 69099"/>
                    <a:gd name="connsiteY2" fmla="*/ 80796 h 80796"/>
                    <a:gd name="connsiteX3" fmla="*/ 59251 w 69099"/>
                    <a:gd name="connsiteY3" fmla="*/ 75410 h 80796"/>
                    <a:gd name="connsiteX4" fmla="*/ 61944 w 69099"/>
                    <a:gd name="connsiteY4" fmla="*/ 45785 h 80796"/>
                    <a:gd name="connsiteX5" fmla="*/ 43092 w 69099"/>
                    <a:gd name="connsiteY5" fmla="*/ 24239 h 80796"/>
                    <a:gd name="connsiteX6" fmla="*/ 0 w 69099"/>
                    <a:gd name="connsiteY6" fmla="*/ 2693 h 80796"/>
                    <a:gd name="connsiteX7" fmla="*/ 0 w 69099"/>
                    <a:gd name="connsiteY7" fmla="*/ 0 h 80796"/>
                    <a:gd name="connsiteX8" fmla="*/ 2693 w 69099"/>
                    <a:gd name="connsiteY8" fmla="*/ 0 h 80796"/>
                    <a:gd name="connsiteX9" fmla="*/ 45785 w 69099"/>
                    <a:gd name="connsiteY9" fmla="*/ 21546 h 80796"/>
                    <a:gd name="connsiteX10" fmla="*/ 67330 w 69099"/>
                    <a:gd name="connsiteY10" fmla="*/ 45785 h 80796"/>
                    <a:gd name="connsiteX11" fmla="*/ 64638 w 69099"/>
                    <a:gd name="connsiteY11" fmla="*/ 78103 h 80796"/>
                    <a:gd name="connsiteX12" fmla="*/ 59251 w 69099"/>
                    <a:gd name="connsiteY12" fmla="*/ 80796 h 80796"/>
                    <a:gd name="connsiteX13" fmla="*/ 59251 w 69099"/>
                    <a:gd name="connsiteY13" fmla="*/ 80796 h 807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9099" h="80796">
                      <a:moveTo>
                        <a:pt x="59251" y="80796"/>
                      </a:moveTo>
                      <a:cubicBezTo>
                        <a:pt x="59251" y="80796"/>
                        <a:pt x="56558" y="80796"/>
                        <a:pt x="59251" y="80796"/>
                      </a:cubicBezTo>
                      <a:cubicBezTo>
                        <a:pt x="56558" y="78103"/>
                        <a:pt x="56558" y="78103"/>
                        <a:pt x="59251" y="80796"/>
                      </a:cubicBezTo>
                      <a:lnTo>
                        <a:pt x="59251" y="75410"/>
                      </a:lnTo>
                      <a:cubicBezTo>
                        <a:pt x="64638" y="67330"/>
                        <a:pt x="64638" y="56557"/>
                        <a:pt x="61944" y="45785"/>
                      </a:cubicBezTo>
                      <a:cubicBezTo>
                        <a:pt x="59251" y="35012"/>
                        <a:pt x="51172" y="26932"/>
                        <a:pt x="43092" y="24239"/>
                      </a:cubicBezTo>
                      <a:lnTo>
                        <a:pt x="0" y="2693"/>
                      </a:lnTo>
                      <a:cubicBezTo>
                        <a:pt x="0" y="2693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2693" y="0"/>
                      </a:cubicBezTo>
                      <a:lnTo>
                        <a:pt x="45785" y="21546"/>
                      </a:lnTo>
                      <a:cubicBezTo>
                        <a:pt x="56558" y="26932"/>
                        <a:pt x="61944" y="35012"/>
                        <a:pt x="67330" y="45785"/>
                      </a:cubicBezTo>
                      <a:cubicBezTo>
                        <a:pt x="70024" y="56557"/>
                        <a:pt x="70024" y="67330"/>
                        <a:pt x="64638" y="78103"/>
                      </a:cubicBezTo>
                      <a:lnTo>
                        <a:pt x="59251" y="80796"/>
                      </a:lnTo>
                      <a:cubicBezTo>
                        <a:pt x="59251" y="80796"/>
                        <a:pt x="59251" y="80796"/>
                        <a:pt x="59251" y="80796"/>
                      </a:cubicBezTo>
                      <a:close/>
                    </a:path>
                  </a:pathLst>
                </a:custGeom>
                <a:solidFill>
                  <a:srgbClr val="172F4C"/>
                </a:solidFill>
                <a:ln w="26917" cap="flat">
                  <a:noFill/>
                  <a:prstDash val="solid"/>
                  <a:miter/>
                </a:ln>
              </p:spPr>
              <p:txBody>
                <a:bodyPr rtlCol="0" anchor="ctr"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332" name="任意多边形: 形状 331"/>
                <p:cNvSpPr/>
                <p:nvPr/>
              </p:nvSpPr>
              <p:spPr>
                <a:xfrm>
                  <a:off x="9534915" y="3609567"/>
                  <a:ext cx="35011" cy="18852"/>
                </a:xfrm>
                <a:custGeom>
                  <a:avLst/>
                  <a:gdLst>
                    <a:gd name="connsiteX0" fmla="*/ 32319 w 35011"/>
                    <a:gd name="connsiteY0" fmla="*/ 18853 h 18852"/>
                    <a:gd name="connsiteX1" fmla="*/ 32319 w 35011"/>
                    <a:gd name="connsiteY1" fmla="*/ 18853 h 18852"/>
                    <a:gd name="connsiteX2" fmla="*/ 0 w 35011"/>
                    <a:gd name="connsiteY2" fmla="*/ 2693 h 18852"/>
                    <a:gd name="connsiteX3" fmla="*/ 0 w 35011"/>
                    <a:gd name="connsiteY3" fmla="*/ 0 h 18852"/>
                    <a:gd name="connsiteX4" fmla="*/ 2693 w 35011"/>
                    <a:gd name="connsiteY4" fmla="*/ 0 h 18852"/>
                    <a:gd name="connsiteX5" fmla="*/ 35011 w 35011"/>
                    <a:gd name="connsiteY5" fmla="*/ 16159 h 18852"/>
                    <a:gd name="connsiteX6" fmla="*/ 32319 w 35011"/>
                    <a:gd name="connsiteY6" fmla="*/ 18853 h 18852"/>
                    <a:gd name="connsiteX7" fmla="*/ 32319 w 35011"/>
                    <a:gd name="connsiteY7" fmla="*/ 18853 h 188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5011" h="18852">
                      <a:moveTo>
                        <a:pt x="32319" y="18853"/>
                      </a:moveTo>
                      <a:cubicBezTo>
                        <a:pt x="32319" y="18853"/>
                        <a:pt x="32319" y="18853"/>
                        <a:pt x="32319" y="18853"/>
                      </a:cubicBezTo>
                      <a:lnTo>
                        <a:pt x="0" y="2693"/>
                      </a:lnTo>
                      <a:cubicBezTo>
                        <a:pt x="0" y="2693"/>
                        <a:pt x="0" y="0"/>
                        <a:pt x="0" y="0"/>
                      </a:cubicBezTo>
                      <a:cubicBezTo>
                        <a:pt x="0" y="0"/>
                        <a:pt x="2693" y="0"/>
                        <a:pt x="2693" y="0"/>
                      </a:cubicBezTo>
                      <a:lnTo>
                        <a:pt x="35011" y="16159"/>
                      </a:lnTo>
                      <a:cubicBezTo>
                        <a:pt x="35011" y="16159"/>
                        <a:pt x="35011" y="18853"/>
                        <a:pt x="32319" y="18853"/>
                      </a:cubicBezTo>
                      <a:cubicBezTo>
                        <a:pt x="35011" y="18853"/>
                        <a:pt x="35011" y="18853"/>
                        <a:pt x="32319" y="18853"/>
                      </a:cubicBezTo>
                      <a:close/>
                    </a:path>
                  </a:pathLst>
                </a:custGeom>
                <a:solidFill>
                  <a:srgbClr val="172F4C"/>
                </a:solidFill>
                <a:ln w="26917" cap="flat">
                  <a:noFill/>
                  <a:prstDash val="solid"/>
                  <a:miter/>
                </a:ln>
              </p:spPr>
              <p:txBody>
                <a:bodyPr rtlCol="0" anchor="ctr"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</p:grpSp>
          <p:sp>
            <p:nvSpPr>
              <p:cNvPr id="270" name="任意多边形: 形状 269"/>
              <p:cNvSpPr/>
              <p:nvPr/>
            </p:nvSpPr>
            <p:spPr>
              <a:xfrm>
                <a:off x="9524939" y="3812482"/>
                <a:ext cx="69227" cy="194756"/>
              </a:xfrm>
              <a:custGeom>
                <a:avLst/>
                <a:gdLst>
                  <a:gd name="connsiteX0" fmla="*/ 1897 w 69227"/>
                  <a:gd name="connsiteY0" fmla="*/ 4462 h 194756"/>
                  <a:gd name="connsiteX1" fmla="*/ 1897 w 69227"/>
                  <a:gd name="connsiteY1" fmla="*/ 52940 h 194756"/>
                  <a:gd name="connsiteX2" fmla="*/ 18055 w 69227"/>
                  <a:gd name="connsiteY2" fmla="*/ 82565 h 194756"/>
                  <a:gd name="connsiteX3" fmla="*/ 63840 w 69227"/>
                  <a:gd name="connsiteY3" fmla="*/ 192987 h 194756"/>
                  <a:gd name="connsiteX4" fmla="*/ 69227 w 69227"/>
                  <a:gd name="connsiteY4" fmla="*/ 190294 h 194756"/>
                  <a:gd name="connsiteX5" fmla="*/ 26136 w 69227"/>
                  <a:gd name="connsiteY5" fmla="*/ 82565 h 194756"/>
                  <a:gd name="connsiteX6" fmla="*/ 9976 w 69227"/>
                  <a:gd name="connsiteY6" fmla="*/ 50247 h 194756"/>
                  <a:gd name="connsiteX7" fmla="*/ 9976 w 69227"/>
                  <a:gd name="connsiteY7" fmla="*/ 1769 h 194756"/>
                  <a:gd name="connsiteX8" fmla="*/ 1897 w 69227"/>
                  <a:gd name="connsiteY8" fmla="*/ 4462 h 194756"/>
                  <a:gd name="connsiteX9" fmla="*/ 1897 w 69227"/>
                  <a:gd name="connsiteY9" fmla="*/ 4462 h 194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9227" h="194756">
                    <a:moveTo>
                      <a:pt x="1897" y="4462"/>
                    </a:moveTo>
                    <a:cubicBezTo>
                      <a:pt x="4589" y="20622"/>
                      <a:pt x="-3490" y="36781"/>
                      <a:pt x="1897" y="52940"/>
                    </a:cubicBezTo>
                    <a:cubicBezTo>
                      <a:pt x="4589" y="63713"/>
                      <a:pt x="12669" y="74486"/>
                      <a:pt x="18055" y="82565"/>
                    </a:cubicBezTo>
                    <a:cubicBezTo>
                      <a:pt x="36908" y="117577"/>
                      <a:pt x="53068" y="155282"/>
                      <a:pt x="63840" y="192987"/>
                    </a:cubicBezTo>
                    <a:cubicBezTo>
                      <a:pt x="63840" y="195680"/>
                      <a:pt x="69227" y="195680"/>
                      <a:pt x="69227" y="190294"/>
                    </a:cubicBezTo>
                    <a:cubicBezTo>
                      <a:pt x="58454" y="152589"/>
                      <a:pt x="42295" y="117577"/>
                      <a:pt x="26136" y="82565"/>
                    </a:cubicBezTo>
                    <a:cubicBezTo>
                      <a:pt x="20749" y="71793"/>
                      <a:pt x="12669" y="61020"/>
                      <a:pt x="9976" y="50247"/>
                    </a:cubicBezTo>
                    <a:cubicBezTo>
                      <a:pt x="4589" y="34088"/>
                      <a:pt x="12669" y="17928"/>
                      <a:pt x="9976" y="1769"/>
                    </a:cubicBezTo>
                    <a:cubicBezTo>
                      <a:pt x="7283" y="-924"/>
                      <a:pt x="1897" y="-924"/>
                      <a:pt x="1897" y="4462"/>
                    </a:cubicBezTo>
                    <a:lnTo>
                      <a:pt x="1897" y="4462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1" name="任意多边形: 形状 270"/>
              <p:cNvSpPr/>
              <p:nvPr/>
            </p:nvSpPr>
            <p:spPr>
              <a:xfrm>
                <a:off x="9412987" y="3940098"/>
                <a:ext cx="51904" cy="139856"/>
              </a:xfrm>
              <a:custGeom>
                <a:avLst/>
                <a:gdLst>
                  <a:gd name="connsiteX0" fmla="*/ 51905 w 51904"/>
                  <a:gd name="connsiteY0" fmla="*/ 135395 h 139856"/>
                  <a:gd name="connsiteX1" fmla="*/ 41132 w 51904"/>
                  <a:gd name="connsiteY1" fmla="*/ 62678 h 139856"/>
                  <a:gd name="connsiteX2" fmla="*/ 6121 w 51904"/>
                  <a:gd name="connsiteY2" fmla="*/ 734 h 139856"/>
                  <a:gd name="connsiteX3" fmla="*/ 734 w 51904"/>
                  <a:gd name="connsiteY3" fmla="*/ 6120 h 139856"/>
                  <a:gd name="connsiteX4" fmla="*/ 35745 w 51904"/>
                  <a:gd name="connsiteY4" fmla="*/ 68064 h 139856"/>
                  <a:gd name="connsiteX5" fmla="*/ 46519 w 51904"/>
                  <a:gd name="connsiteY5" fmla="*/ 138088 h 139856"/>
                  <a:gd name="connsiteX6" fmla="*/ 51905 w 51904"/>
                  <a:gd name="connsiteY6" fmla="*/ 135395 h 139856"/>
                  <a:gd name="connsiteX7" fmla="*/ 51905 w 51904"/>
                  <a:gd name="connsiteY7" fmla="*/ 135395 h 139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1904" h="139856">
                    <a:moveTo>
                      <a:pt x="51905" y="135395"/>
                    </a:moveTo>
                    <a:cubicBezTo>
                      <a:pt x="51905" y="111156"/>
                      <a:pt x="46519" y="84224"/>
                      <a:pt x="41132" y="62678"/>
                    </a:cubicBezTo>
                    <a:cubicBezTo>
                      <a:pt x="33053" y="41132"/>
                      <a:pt x="22279" y="16893"/>
                      <a:pt x="6121" y="734"/>
                    </a:cubicBezTo>
                    <a:cubicBezTo>
                      <a:pt x="3427" y="-1959"/>
                      <a:pt x="-1959" y="3427"/>
                      <a:pt x="734" y="6120"/>
                    </a:cubicBezTo>
                    <a:cubicBezTo>
                      <a:pt x="16893" y="22280"/>
                      <a:pt x="27666" y="46519"/>
                      <a:pt x="35745" y="68064"/>
                    </a:cubicBezTo>
                    <a:cubicBezTo>
                      <a:pt x="43826" y="89610"/>
                      <a:pt x="46519" y="113849"/>
                      <a:pt x="46519" y="138088"/>
                    </a:cubicBezTo>
                    <a:cubicBezTo>
                      <a:pt x="46519" y="140781"/>
                      <a:pt x="51905" y="140781"/>
                      <a:pt x="51905" y="135395"/>
                    </a:cubicBezTo>
                    <a:lnTo>
                      <a:pt x="51905" y="135395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2" name="任意多边形: 形状 271"/>
              <p:cNvSpPr/>
              <p:nvPr/>
            </p:nvSpPr>
            <p:spPr>
              <a:xfrm>
                <a:off x="9313881" y="3827717"/>
                <a:ext cx="85449" cy="78103"/>
              </a:xfrm>
              <a:custGeom>
                <a:avLst/>
                <a:gdLst>
                  <a:gd name="connsiteX0" fmla="*/ 43283 w 85449"/>
                  <a:gd name="connsiteY0" fmla="*/ 13466 h 78103"/>
                  <a:gd name="connsiteX1" fmla="*/ 72908 w 85449"/>
                  <a:gd name="connsiteY1" fmla="*/ 45785 h 78103"/>
                  <a:gd name="connsiteX2" fmla="*/ 78295 w 85449"/>
                  <a:gd name="connsiteY2" fmla="*/ 64637 h 78103"/>
                  <a:gd name="connsiteX3" fmla="*/ 64829 w 85449"/>
                  <a:gd name="connsiteY3" fmla="*/ 75410 h 78103"/>
                  <a:gd name="connsiteX4" fmla="*/ 48669 w 85449"/>
                  <a:gd name="connsiteY4" fmla="*/ 70024 h 78103"/>
                  <a:gd name="connsiteX5" fmla="*/ 29817 w 85449"/>
                  <a:gd name="connsiteY5" fmla="*/ 56558 h 78103"/>
                  <a:gd name="connsiteX6" fmla="*/ 13657 w 85449"/>
                  <a:gd name="connsiteY6" fmla="*/ 40398 h 78103"/>
                  <a:gd name="connsiteX7" fmla="*/ 5578 w 85449"/>
                  <a:gd name="connsiteY7" fmla="*/ 18853 h 78103"/>
                  <a:gd name="connsiteX8" fmla="*/ 24431 w 85449"/>
                  <a:gd name="connsiteY8" fmla="*/ 5387 h 78103"/>
                  <a:gd name="connsiteX9" fmla="*/ 43283 w 85449"/>
                  <a:gd name="connsiteY9" fmla="*/ 13466 h 78103"/>
                  <a:gd name="connsiteX10" fmla="*/ 45976 w 85449"/>
                  <a:gd name="connsiteY10" fmla="*/ 8080 h 78103"/>
                  <a:gd name="connsiteX11" fmla="*/ 27123 w 85449"/>
                  <a:gd name="connsiteY11" fmla="*/ 0 h 78103"/>
                  <a:gd name="connsiteX12" fmla="*/ 5578 w 85449"/>
                  <a:gd name="connsiteY12" fmla="*/ 10773 h 78103"/>
                  <a:gd name="connsiteX13" fmla="*/ 19044 w 85449"/>
                  <a:gd name="connsiteY13" fmla="*/ 53864 h 78103"/>
                  <a:gd name="connsiteX14" fmla="*/ 40589 w 85449"/>
                  <a:gd name="connsiteY14" fmla="*/ 70024 h 78103"/>
                  <a:gd name="connsiteX15" fmla="*/ 62135 w 85449"/>
                  <a:gd name="connsiteY15" fmla="*/ 78103 h 78103"/>
                  <a:gd name="connsiteX16" fmla="*/ 80987 w 85449"/>
                  <a:gd name="connsiteY16" fmla="*/ 72717 h 78103"/>
                  <a:gd name="connsiteX17" fmla="*/ 83681 w 85449"/>
                  <a:gd name="connsiteY17" fmla="*/ 51171 h 78103"/>
                  <a:gd name="connsiteX18" fmla="*/ 45976 w 85449"/>
                  <a:gd name="connsiteY18" fmla="*/ 5387 h 78103"/>
                  <a:gd name="connsiteX19" fmla="*/ 43283 w 85449"/>
                  <a:gd name="connsiteY19" fmla="*/ 13466 h 78103"/>
                  <a:gd name="connsiteX20" fmla="*/ 43283 w 85449"/>
                  <a:gd name="connsiteY20" fmla="*/ 13466 h 78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85449" h="78103">
                    <a:moveTo>
                      <a:pt x="43283" y="13466"/>
                    </a:moveTo>
                    <a:cubicBezTo>
                      <a:pt x="54055" y="21546"/>
                      <a:pt x="64829" y="32319"/>
                      <a:pt x="72908" y="45785"/>
                    </a:cubicBezTo>
                    <a:cubicBezTo>
                      <a:pt x="75601" y="51171"/>
                      <a:pt x="80987" y="59251"/>
                      <a:pt x="78295" y="64637"/>
                    </a:cubicBezTo>
                    <a:cubicBezTo>
                      <a:pt x="78295" y="72717"/>
                      <a:pt x="72908" y="75410"/>
                      <a:pt x="64829" y="75410"/>
                    </a:cubicBezTo>
                    <a:cubicBezTo>
                      <a:pt x="59442" y="75410"/>
                      <a:pt x="51363" y="72717"/>
                      <a:pt x="48669" y="70024"/>
                    </a:cubicBezTo>
                    <a:cubicBezTo>
                      <a:pt x="43283" y="67330"/>
                      <a:pt x="35203" y="61944"/>
                      <a:pt x="29817" y="56558"/>
                    </a:cubicBezTo>
                    <a:cubicBezTo>
                      <a:pt x="24431" y="51171"/>
                      <a:pt x="19044" y="45785"/>
                      <a:pt x="13657" y="40398"/>
                    </a:cubicBezTo>
                    <a:cubicBezTo>
                      <a:pt x="8271" y="35012"/>
                      <a:pt x="2884" y="26932"/>
                      <a:pt x="5578" y="18853"/>
                    </a:cubicBezTo>
                    <a:cubicBezTo>
                      <a:pt x="8271" y="10773"/>
                      <a:pt x="16351" y="5387"/>
                      <a:pt x="24431" y="5387"/>
                    </a:cubicBezTo>
                    <a:cubicBezTo>
                      <a:pt x="32510" y="5387"/>
                      <a:pt x="37897" y="10773"/>
                      <a:pt x="43283" y="13466"/>
                    </a:cubicBezTo>
                    <a:cubicBezTo>
                      <a:pt x="45976" y="16159"/>
                      <a:pt x="48669" y="10773"/>
                      <a:pt x="45976" y="8080"/>
                    </a:cubicBezTo>
                    <a:cubicBezTo>
                      <a:pt x="40589" y="5387"/>
                      <a:pt x="35203" y="0"/>
                      <a:pt x="27123" y="0"/>
                    </a:cubicBezTo>
                    <a:cubicBezTo>
                      <a:pt x="19044" y="0"/>
                      <a:pt x="10965" y="5387"/>
                      <a:pt x="5578" y="10773"/>
                    </a:cubicBezTo>
                    <a:cubicBezTo>
                      <a:pt x="-7888" y="26932"/>
                      <a:pt x="5578" y="43092"/>
                      <a:pt x="19044" y="53864"/>
                    </a:cubicBezTo>
                    <a:cubicBezTo>
                      <a:pt x="24431" y="59251"/>
                      <a:pt x="32510" y="67330"/>
                      <a:pt x="40589" y="70024"/>
                    </a:cubicBezTo>
                    <a:cubicBezTo>
                      <a:pt x="45976" y="75410"/>
                      <a:pt x="54055" y="78103"/>
                      <a:pt x="62135" y="78103"/>
                    </a:cubicBezTo>
                    <a:cubicBezTo>
                      <a:pt x="67521" y="78103"/>
                      <a:pt x="75601" y="78103"/>
                      <a:pt x="80987" y="72717"/>
                    </a:cubicBezTo>
                    <a:cubicBezTo>
                      <a:pt x="86374" y="67330"/>
                      <a:pt x="86374" y="56558"/>
                      <a:pt x="83681" y="51171"/>
                    </a:cubicBezTo>
                    <a:cubicBezTo>
                      <a:pt x="78295" y="32319"/>
                      <a:pt x="62135" y="16159"/>
                      <a:pt x="45976" y="5387"/>
                    </a:cubicBezTo>
                    <a:cubicBezTo>
                      <a:pt x="43283" y="8080"/>
                      <a:pt x="40589" y="13466"/>
                      <a:pt x="43283" y="13466"/>
                    </a:cubicBezTo>
                    <a:lnTo>
                      <a:pt x="43283" y="13466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3" name="任意多边形: 形状 272"/>
              <p:cNvSpPr/>
              <p:nvPr/>
            </p:nvSpPr>
            <p:spPr>
              <a:xfrm>
                <a:off x="9330920" y="3791861"/>
                <a:ext cx="89931" cy="92414"/>
              </a:xfrm>
              <a:custGeom>
                <a:avLst/>
                <a:gdLst>
                  <a:gd name="connsiteX0" fmla="*/ 15471 w 89931"/>
                  <a:gd name="connsiteY0" fmla="*/ 35856 h 92414"/>
                  <a:gd name="connsiteX1" fmla="*/ 12777 w 89931"/>
                  <a:gd name="connsiteY1" fmla="*/ 11618 h 92414"/>
                  <a:gd name="connsiteX2" fmla="*/ 45096 w 89931"/>
                  <a:gd name="connsiteY2" fmla="*/ 8924 h 92414"/>
                  <a:gd name="connsiteX3" fmla="*/ 72028 w 89931"/>
                  <a:gd name="connsiteY3" fmla="*/ 33163 h 92414"/>
                  <a:gd name="connsiteX4" fmla="*/ 85495 w 89931"/>
                  <a:gd name="connsiteY4" fmla="*/ 65482 h 92414"/>
                  <a:gd name="connsiteX5" fmla="*/ 63948 w 89931"/>
                  <a:gd name="connsiteY5" fmla="*/ 87028 h 92414"/>
                  <a:gd name="connsiteX6" fmla="*/ 63948 w 89931"/>
                  <a:gd name="connsiteY6" fmla="*/ 92414 h 92414"/>
                  <a:gd name="connsiteX7" fmla="*/ 88188 w 89931"/>
                  <a:gd name="connsiteY7" fmla="*/ 70868 h 92414"/>
                  <a:gd name="connsiteX8" fmla="*/ 77414 w 89931"/>
                  <a:gd name="connsiteY8" fmla="*/ 33163 h 92414"/>
                  <a:gd name="connsiteX9" fmla="*/ 61256 w 89931"/>
                  <a:gd name="connsiteY9" fmla="*/ 17004 h 92414"/>
                  <a:gd name="connsiteX10" fmla="*/ 42403 w 89931"/>
                  <a:gd name="connsiteY10" fmla="*/ 3538 h 92414"/>
                  <a:gd name="connsiteX11" fmla="*/ 4698 w 89931"/>
                  <a:gd name="connsiteY11" fmla="*/ 8924 h 92414"/>
                  <a:gd name="connsiteX12" fmla="*/ 10084 w 89931"/>
                  <a:gd name="connsiteY12" fmla="*/ 41243 h 92414"/>
                  <a:gd name="connsiteX13" fmla="*/ 15471 w 89931"/>
                  <a:gd name="connsiteY13" fmla="*/ 35856 h 92414"/>
                  <a:gd name="connsiteX14" fmla="*/ 15471 w 89931"/>
                  <a:gd name="connsiteY14" fmla="*/ 35856 h 92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89931" h="92414">
                    <a:moveTo>
                      <a:pt x="15471" y="35856"/>
                    </a:moveTo>
                    <a:cubicBezTo>
                      <a:pt x="7392" y="30470"/>
                      <a:pt x="7392" y="19697"/>
                      <a:pt x="12777" y="11618"/>
                    </a:cubicBezTo>
                    <a:cubicBezTo>
                      <a:pt x="20858" y="845"/>
                      <a:pt x="37016" y="3538"/>
                      <a:pt x="45096" y="8924"/>
                    </a:cubicBezTo>
                    <a:cubicBezTo>
                      <a:pt x="55869" y="14311"/>
                      <a:pt x="63948" y="25084"/>
                      <a:pt x="72028" y="33163"/>
                    </a:cubicBezTo>
                    <a:cubicBezTo>
                      <a:pt x="80108" y="41243"/>
                      <a:pt x="88188" y="52016"/>
                      <a:pt x="85495" y="65482"/>
                    </a:cubicBezTo>
                    <a:cubicBezTo>
                      <a:pt x="85495" y="76255"/>
                      <a:pt x="77414" y="87028"/>
                      <a:pt x="63948" y="87028"/>
                    </a:cubicBezTo>
                    <a:cubicBezTo>
                      <a:pt x="61256" y="87028"/>
                      <a:pt x="61256" y="92414"/>
                      <a:pt x="63948" y="92414"/>
                    </a:cubicBezTo>
                    <a:cubicBezTo>
                      <a:pt x="77414" y="92414"/>
                      <a:pt x="85495" y="84334"/>
                      <a:pt x="88188" y="70868"/>
                    </a:cubicBezTo>
                    <a:cubicBezTo>
                      <a:pt x="93574" y="57402"/>
                      <a:pt x="85495" y="43936"/>
                      <a:pt x="77414" y="33163"/>
                    </a:cubicBezTo>
                    <a:cubicBezTo>
                      <a:pt x="72028" y="27777"/>
                      <a:pt x="66642" y="22390"/>
                      <a:pt x="61256" y="17004"/>
                    </a:cubicBezTo>
                    <a:cubicBezTo>
                      <a:pt x="55869" y="11618"/>
                      <a:pt x="47790" y="6231"/>
                      <a:pt x="42403" y="3538"/>
                    </a:cubicBezTo>
                    <a:cubicBezTo>
                      <a:pt x="31630" y="-1848"/>
                      <a:pt x="12777" y="-1848"/>
                      <a:pt x="4698" y="8924"/>
                    </a:cubicBezTo>
                    <a:cubicBezTo>
                      <a:pt x="-3382" y="17004"/>
                      <a:pt x="-689" y="35856"/>
                      <a:pt x="10084" y="41243"/>
                    </a:cubicBezTo>
                    <a:cubicBezTo>
                      <a:pt x="15471" y="43936"/>
                      <a:pt x="18164" y="38550"/>
                      <a:pt x="15471" y="35856"/>
                    </a:cubicBezTo>
                    <a:lnTo>
                      <a:pt x="15471" y="35856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4" name="任意多边形: 形状 273"/>
              <p:cNvSpPr/>
              <p:nvPr/>
            </p:nvSpPr>
            <p:spPr>
              <a:xfrm>
                <a:off x="9314632" y="3717037"/>
                <a:ext cx="56730" cy="79095"/>
              </a:xfrm>
              <a:custGeom>
                <a:avLst/>
                <a:gdLst>
                  <a:gd name="connsiteX0" fmla="*/ 29065 w 56730"/>
                  <a:gd name="connsiteY0" fmla="*/ 259 h 79095"/>
                  <a:gd name="connsiteX1" fmla="*/ 2133 w 56730"/>
                  <a:gd name="connsiteY1" fmla="*/ 32577 h 79095"/>
                  <a:gd name="connsiteX2" fmla="*/ 20985 w 56730"/>
                  <a:gd name="connsiteY2" fmla="*/ 54123 h 79095"/>
                  <a:gd name="connsiteX3" fmla="*/ 50611 w 56730"/>
                  <a:gd name="connsiteY3" fmla="*/ 78362 h 79095"/>
                  <a:gd name="connsiteX4" fmla="*/ 55997 w 56730"/>
                  <a:gd name="connsiteY4" fmla="*/ 72976 h 79095"/>
                  <a:gd name="connsiteX5" fmla="*/ 31758 w 56730"/>
                  <a:gd name="connsiteY5" fmla="*/ 54123 h 79095"/>
                  <a:gd name="connsiteX6" fmla="*/ 12905 w 56730"/>
                  <a:gd name="connsiteY6" fmla="*/ 35271 h 79095"/>
                  <a:gd name="connsiteX7" fmla="*/ 10213 w 56730"/>
                  <a:gd name="connsiteY7" fmla="*/ 13725 h 79095"/>
                  <a:gd name="connsiteX8" fmla="*/ 29065 w 56730"/>
                  <a:gd name="connsiteY8" fmla="*/ 2952 h 79095"/>
                  <a:gd name="connsiteX9" fmla="*/ 29065 w 56730"/>
                  <a:gd name="connsiteY9" fmla="*/ 259 h 79095"/>
                  <a:gd name="connsiteX10" fmla="*/ 29065 w 56730"/>
                  <a:gd name="connsiteY10" fmla="*/ 259 h 79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6730" h="79095">
                    <a:moveTo>
                      <a:pt x="29065" y="259"/>
                    </a:moveTo>
                    <a:cubicBezTo>
                      <a:pt x="10213" y="-2434"/>
                      <a:pt x="-5947" y="16418"/>
                      <a:pt x="2133" y="32577"/>
                    </a:cubicBezTo>
                    <a:cubicBezTo>
                      <a:pt x="4826" y="40657"/>
                      <a:pt x="12905" y="48737"/>
                      <a:pt x="20985" y="54123"/>
                    </a:cubicBezTo>
                    <a:cubicBezTo>
                      <a:pt x="31758" y="62203"/>
                      <a:pt x="42531" y="70282"/>
                      <a:pt x="50611" y="78362"/>
                    </a:cubicBezTo>
                    <a:cubicBezTo>
                      <a:pt x="53303" y="81055"/>
                      <a:pt x="58690" y="75669"/>
                      <a:pt x="55997" y="72976"/>
                    </a:cubicBezTo>
                    <a:cubicBezTo>
                      <a:pt x="47917" y="67589"/>
                      <a:pt x="39837" y="59510"/>
                      <a:pt x="31758" y="54123"/>
                    </a:cubicBezTo>
                    <a:cubicBezTo>
                      <a:pt x="23679" y="48737"/>
                      <a:pt x="18292" y="43350"/>
                      <a:pt x="12905" y="35271"/>
                    </a:cubicBezTo>
                    <a:cubicBezTo>
                      <a:pt x="7519" y="29884"/>
                      <a:pt x="7519" y="21805"/>
                      <a:pt x="10213" y="13725"/>
                    </a:cubicBezTo>
                    <a:cubicBezTo>
                      <a:pt x="12905" y="8338"/>
                      <a:pt x="20985" y="2952"/>
                      <a:pt x="29065" y="2952"/>
                    </a:cubicBezTo>
                    <a:cubicBezTo>
                      <a:pt x="31758" y="5645"/>
                      <a:pt x="31758" y="259"/>
                      <a:pt x="29065" y="259"/>
                    </a:cubicBezTo>
                    <a:lnTo>
                      <a:pt x="29065" y="259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5" name="任意多边形: 形状 274"/>
              <p:cNvSpPr/>
              <p:nvPr/>
            </p:nvSpPr>
            <p:spPr>
              <a:xfrm>
                <a:off x="9453569" y="3863653"/>
                <a:ext cx="33622" cy="50246"/>
              </a:xfrm>
              <a:custGeom>
                <a:avLst/>
                <a:gdLst>
                  <a:gd name="connsiteX0" fmla="*/ 32869 w 33622"/>
                  <a:gd name="connsiteY0" fmla="*/ 44860 h 50246"/>
                  <a:gd name="connsiteX1" fmla="*/ 16709 w 33622"/>
                  <a:gd name="connsiteY1" fmla="*/ 26008 h 50246"/>
                  <a:gd name="connsiteX2" fmla="*/ 5936 w 33622"/>
                  <a:gd name="connsiteY2" fmla="*/ 1769 h 50246"/>
                  <a:gd name="connsiteX3" fmla="*/ 550 w 33622"/>
                  <a:gd name="connsiteY3" fmla="*/ 4462 h 50246"/>
                  <a:gd name="connsiteX4" fmla="*/ 11322 w 33622"/>
                  <a:gd name="connsiteY4" fmla="*/ 28701 h 50246"/>
                  <a:gd name="connsiteX5" fmla="*/ 30175 w 33622"/>
                  <a:gd name="connsiteY5" fmla="*/ 50247 h 50246"/>
                  <a:gd name="connsiteX6" fmla="*/ 32869 w 33622"/>
                  <a:gd name="connsiteY6" fmla="*/ 44860 h 50246"/>
                  <a:gd name="connsiteX7" fmla="*/ 32869 w 33622"/>
                  <a:gd name="connsiteY7" fmla="*/ 44860 h 502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3622" h="50246">
                    <a:moveTo>
                      <a:pt x="32869" y="44860"/>
                    </a:moveTo>
                    <a:cubicBezTo>
                      <a:pt x="27482" y="39474"/>
                      <a:pt x="19402" y="31394"/>
                      <a:pt x="16709" y="26008"/>
                    </a:cubicBezTo>
                    <a:cubicBezTo>
                      <a:pt x="11322" y="17928"/>
                      <a:pt x="8629" y="9849"/>
                      <a:pt x="5936" y="1769"/>
                    </a:cubicBezTo>
                    <a:cubicBezTo>
                      <a:pt x="5936" y="-924"/>
                      <a:pt x="-2144" y="-924"/>
                      <a:pt x="550" y="4462"/>
                    </a:cubicBezTo>
                    <a:cubicBezTo>
                      <a:pt x="3243" y="12542"/>
                      <a:pt x="5936" y="20622"/>
                      <a:pt x="11322" y="28701"/>
                    </a:cubicBezTo>
                    <a:cubicBezTo>
                      <a:pt x="16709" y="36781"/>
                      <a:pt x="22095" y="42167"/>
                      <a:pt x="30175" y="50247"/>
                    </a:cubicBezTo>
                    <a:cubicBezTo>
                      <a:pt x="30175" y="50247"/>
                      <a:pt x="35561" y="47554"/>
                      <a:pt x="32869" y="44860"/>
                    </a:cubicBezTo>
                    <a:lnTo>
                      <a:pt x="32869" y="44860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6" name="任意多边形: 形状 275"/>
              <p:cNvSpPr/>
              <p:nvPr/>
            </p:nvSpPr>
            <p:spPr>
              <a:xfrm>
                <a:off x="9421800" y="3938139"/>
                <a:ext cx="568493" cy="628665"/>
              </a:xfrm>
              <a:custGeom>
                <a:avLst/>
                <a:gdLst>
                  <a:gd name="connsiteX0" fmla="*/ 309719 w 568493"/>
                  <a:gd name="connsiteY0" fmla="*/ 619439 h 628665"/>
                  <a:gd name="connsiteX1" fmla="*/ 161593 w 568493"/>
                  <a:gd name="connsiteY1" fmla="*/ 603279 h 628665"/>
                  <a:gd name="connsiteX2" fmla="*/ 131968 w 568493"/>
                  <a:gd name="connsiteY2" fmla="*/ 557495 h 628665"/>
                  <a:gd name="connsiteX3" fmla="*/ 0 w 568493"/>
                  <a:gd name="connsiteY3" fmla="*/ 148127 h 628665"/>
                  <a:gd name="connsiteX4" fmla="*/ 156207 w 568493"/>
                  <a:gd name="connsiteY4" fmla="*/ 75410 h 628665"/>
                  <a:gd name="connsiteX5" fmla="*/ 201991 w 568493"/>
                  <a:gd name="connsiteY5" fmla="*/ 0 h 628665"/>
                  <a:gd name="connsiteX6" fmla="*/ 269321 w 568493"/>
                  <a:gd name="connsiteY6" fmla="*/ 285480 h 628665"/>
                  <a:gd name="connsiteX7" fmla="*/ 293561 w 568493"/>
                  <a:gd name="connsiteY7" fmla="*/ 312412 h 628665"/>
                  <a:gd name="connsiteX8" fmla="*/ 333959 w 568493"/>
                  <a:gd name="connsiteY8" fmla="*/ 309719 h 628665"/>
                  <a:gd name="connsiteX9" fmla="*/ 535950 w 568493"/>
                  <a:gd name="connsiteY9" fmla="*/ 188525 h 628665"/>
                  <a:gd name="connsiteX10" fmla="*/ 557495 w 568493"/>
                  <a:gd name="connsiteY10" fmla="*/ 191218 h 628665"/>
                  <a:gd name="connsiteX11" fmla="*/ 568268 w 568493"/>
                  <a:gd name="connsiteY11" fmla="*/ 220843 h 628665"/>
                  <a:gd name="connsiteX12" fmla="*/ 509018 w 568493"/>
                  <a:gd name="connsiteY12" fmla="*/ 401288 h 628665"/>
                  <a:gd name="connsiteX13" fmla="*/ 309719 w 568493"/>
                  <a:gd name="connsiteY13" fmla="*/ 619439 h 628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68493" h="628665">
                    <a:moveTo>
                      <a:pt x="309719" y="619439"/>
                    </a:moveTo>
                    <a:cubicBezTo>
                      <a:pt x="258548" y="630211"/>
                      <a:pt x="199298" y="638291"/>
                      <a:pt x="161593" y="603279"/>
                    </a:cubicBezTo>
                    <a:cubicBezTo>
                      <a:pt x="148127" y="589813"/>
                      <a:pt x="140047" y="573654"/>
                      <a:pt x="131968" y="557495"/>
                    </a:cubicBezTo>
                    <a:cubicBezTo>
                      <a:pt x="67330" y="433607"/>
                      <a:pt x="56558" y="274707"/>
                      <a:pt x="0" y="148127"/>
                    </a:cubicBezTo>
                    <a:cubicBezTo>
                      <a:pt x="51172" y="140047"/>
                      <a:pt x="115809" y="110422"/>
                      <a:pt x="156207" y="75410"/>
                    </a:cubicBezTo>
                    <a:cubicBezTo>
                      <a:pt x="177752" y="53864"/>
                      <a:pt x="199298" y="29625"/>
                      <a:pt x="201991" y="0"/>
                    </a:cubicBezTo>
                    <a:cubicBezTo>
                      <a:pt x="245082" y="83490"/>
                      <a:pt x="247776" y="185831"/>
                      <a:pt x="269321" y="285480"/>
                    </a:cubicBezTo>
                    <a:cubicBezTo>
                      <a:pt x="272014" y="298946"/>
                      <a:pt x="282787" y="309719"/>
                      <a:pt x="293561" y="312412"/>
                    </a:cubicBezTo>
                    <a:cubicBezTo>
                      <a:pt x="307027" y="317799"/>
                      <a:pt x="320493" y="312412"/>
                      <a:pt x="333959" y="309719"/>
                    </a:cubicBezTo>
                    <a:cubicBezTo>
                      <a:pt x="385130" y="293560"/>
                      <a:pt x="482085" y="188525"/>
                      <a:pt x="535950" y="188525"/>
                    </a:cubicBezTo>
                    <a:cubicBezTo>
                      <a:pt x="544029" y="188525"/>
                      <a:pt x="549416" y="188525"/>
                      <a:pt x="557495" y="191218"/>
                    </a:cubicBezTo>
                    <a:cubicBezTo>
                      <a:pt x="565574" y="196604"/>
                      <a:pt x="568268" y="210070"/>
                      <a:pt x="568268" y="220843"/>
                    </a:cubicBezTo>
                    <a:cubicBezTo>
                      <a:pt x="570961" y="285480"/>
                      <a:pt x="549416" y="350117"/>
                      <a:pt x="509018" y="401288"/>
                    </a:cubicBezTo>
                    <a:cubicBezTo>
                      <a:pt x="465926" y="452459"/>
                      <a:pt x="371664" y="605972"/>
                      <a:pt x="309719" y="619439"/>
                    </a:cubicBezTo>
                    <a:close/>
                  </a:path>
                </a:pathLst>
              </a:custGeom>
              <a:solidFill>
                <a:srgbClr val="2A9359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7" name="任意多边形: 形状 276"/>
              <p:cNvSpPr/>
              <p:nvPr/>
            </p:nvSpPr>
            <p:spPr>
              <a:xfrm>
                <a:off x="9817702" y="4832094"/>
                <a:ext cx="651757" cy="476093"/>
              </a:xfrm>
              <a:custGeom>
                <a:avLst/>
                <a:gdLst>
                  <a:gd name="connsiteX0" fmla="*/ 562881 w 651757"/>
                  <a:gd name="connsiteY0" fmla="*/ 43283 h 476093"/>
                  <a:gd name="connsiteX1" fmla="*/ 651757 w 651757"/>
                  <a:gd name="connsiteY1" fmla="*/ 474197 h 476093"/>
                  <a:gd name="connsiteX2" fmla="*/ 0 w 651757"/>
                  <a:gd name="connsiteY2" fmla="*/ 474197 h 476093"/>
                  <a:gd name="connsiteX3" fmla="*/ 61944 w 651757"/>
                  <a:gd name="connsiteY3" fmla="*/ 21737 h 476093"/>
                  <a:gd name="connsiteX4" fmla="*/ 158899 w 651757"/>
                  <a:gd name="connsiteY4" fmla="*/ 19044 h 476093"/>
                  <a:gd name="connsiteX5" fmla="*/ 471312 w 651757"/>
                  <a:gd name="connsiteY5" fmla="*/ 5578 h 476093"/>
                  <a:gd name="connsiteX6" fmla="*/ 562881 w 651757"/>
                  <a:gd name="connsiteY6" fmla="*/ 43283 h 476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1757" h="476093">
                    <a:moveTo>
                      <a:pt x="562881" y="43283"/>
                    </a:moveTo>
                    <a:cubicBezTo>
                      <a:pt x="605972" y="167170"/>
                      <a:pt x="646371" y="344923"/>
                      <a:pt x="651757" y="474197"/>
                    </a:cubicBezTo>
                    <a:cubicBezTo>
                      <a:pt x="422834" y="479583"/>
                      <a:pt x="207378" y="471503"/>
                      <a:pt x="0" y="474197"/>
                    </a:cubicBezTo>
                    <a:cubicBezTo>
                      <a:pt x="2693" y="339536"/>
                      <a:pt x="35011" y="156398"/>
                      <a:pt x="61944" y="21737"/>
                    </a:cubicBezTo>
                    <a:cubicBezTo>
                      <a:pt x="94262" y="16351"/>
                      <a:pt x="126581" y="21737"/>
                      <a:pt x="158899" y="19044"/>
                    </a:cubicBezTo>
                    <a:cubicBezTo>
                      <a:pt x="263934" y="5578"/>
                      <a:pt x="368970" y="-7888"/>
                      <a:pt x="471312" y="5578"/>
                    </a:cubicBezTo>
                    <a:cubicBezTo>
                      <a:pt x="498244" y="10964"/>
                      <a:pt x="538642" y="37896"/>
                      <a:pt x="562881" y="43283"/>
                    </a:cubicBezTo>
                    <a:close/>
                  </a:path>
                </a:pathLst>
              </a:custGeom>
              <a:solidFill>
                <a:schemeClr val="tx1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 dirty="0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8" name="任意多边形: 形状 277"/>
              <p:cNvSpPr/>
              <p:nvPr/>
            </p:nvSpPr>
            <p:spPr>
              <a:xfrm>
                <a:off x="9768460" y="4067413"/>
                <a:ext cx="649828" cy="862806"/>
              </a:xfrm>
              <a:custGeom>
                <a:avLst/>
                <a:gdLst>
                  <a:gd name="connsiteX0" fmla="*/ 297019 w 649828"/>
                  <a:gd name="connsiteY0" fmla="*/ 5387 h 862806"/>
                  <a:gd name="connsiteX1" fmla="*/ 124652 w 649828"/>
                  <a:gd name="connsiteY1" fmla="*/ 96956 h 862806"/>
                  <a:gd name="connsiteX2" fmla="*/ 27697 w 649828"/>
                  <a:gd name="connsiteY2" fmla="*/ 272014 h 862806"/>
                  <a:gd name="connsiteX3" fmla="*/ 3458 w 649828"/>
                  <a:gd name="connsiteY3" fmla="*/ 406675 h 862806"/>
                  <a:gd name="connsiteX4" fmla="*/ 27697 w 649828"/>
                  <a:gd name="connsiteY4" fmla="*/ 460539 h 862806"/>
                  <a:gd name="connsiteX5" fmla="*/ 92334 w 649828"/>
                  <a:gd name="connsiteY5" fmla="*/ 832202 h 862806"/>
                  <a:gd name="connsiteX6" fmla="*/ 151584 w 649828"/>
                  <a:gd name="connsiteY6" fmla="*/ 851055 h 862806"/>
                  <a:gd name="connsiteX7" fmla="*/ 649828 w 649828"/>
                  <a:gd name="connsiteY7" fmla="*/ 826816 h 862806"/>
                  <a:gd name="connsiteX8" fmla="*/ 477463 w 649828"/>
                  <a:gd name="connsiteY8" fmla="*/ 40398 h 862806"/>
                  <a:gd name="connsiteX9" fmla="*/ 445145 w 649828"/>
                  <a:gd name="connsiteY9" fmla="*/ 0 h 862806"/>
                  <a:gd name="connsiteX10" fmla="*/ 297019 w 649828"/>
                  <a:gd name="connsiteY10" fmla="*/ 5387 h 862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49828" h="862806">
                    <a:moveTo>
                      <a:pt x="297019" y="5387"/>
                    </a:moveTo>
                    <a:cubicBezTo>
                      <a:pt x="229688" y="8080"/>
                      <a:pt x="167744" y="45785"/>
                      <a:pt x="124652" y="96956"/>
                    </a:cubicBezTo>
                    <a:cubicBezTo>
                      <a:pt x="81562" y="148127"/>
                      <a:pt x="51936" y="210071"/>
                      <a:pt x="27697" y="272014"/>
                    </a:cubicBezTo>
                    <a:cubicBezTo>
                      <a:pt x="8845" y="315106"/>
                      <a:pt x="-7315" y="363583"/>
                      <a:pt x="3458" y="406675"/>
                    </a:cubicBezTo>
                    <a:cubicBezTo>
                      <a:pt x="8845" y="425527"/>
                      <a:pt x="16924" y="441687"/>
                      <a:pt x="27697" y="460539"/>
                    </a:cubicBezTo>
                    <a:cubicBezTo>
                      <a:pt x="86948" y="573654"/>
                      <a:pt x="108494" y="705621"/>
                      <a:pt x="92334" y="832202"/>
                    </a:cubicBezTo>
                    <a:cubicBezTo>
                      <a:pt x="108494" y="845668"/>
                      <a:pt x="132732" y="848361"/>
                      <a:pt x="151584" y="851055"/>
                    </a:cubicBezTo>
                    <a:cubicBezTo>
                      <a:pt x="315870" y="872600"/>
                      <a:pt x="485543" y="864521"/>
                      <a:pt x="649828" y="826816"/>
                    </a:cubicBezTo>
                    <a:cubicBezTo>
                      <a:pt x="601351" y="565574"/>
                      <a:pt x="547487" y="298946"/>
                      <a:pt x="477463" y="40398"/>
                    </a:cubicBezTo>
                    <a:lnTo>
                      <a:pt x="445145" y="0"/>
                    </a:lnTo>
                    <a:lnTo>
                      <a:pt x="297019" y="5387"/>
                    </a:lnTo>
                    <a:close/>
                  </a:path>
                </a:pathLst>
              </a:custGeom>
              <a:solidFill>
                <a:srgbClr val="2A9359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9" name="任意多边形: 形状 278"/>
              <p:cNvSpPr/>
              <p:nvPr/>
            </p:nvSpPr>
            <p:spPr>
              <a:xfrm>
                <a:off x="9825109" y="4155544"/>
                <a:ext cx="296926" cy="323930"/>
              </a:xfrm>
              <a:custGeom>
                <a:avLst/>
                <a:gdLst>
                  <a:gd name="connsiteX0" fmla="*/ 296926 w 296926"/>
                  <a:gd name="connsiteY0" fmla="*/ 186577 h 323930"/>
                  <a:gd name="connsiteX1" fmla="*/ 251142 w 296926"/>
                  <a:gd name="connsiteY1" fmla="*/ 113860 h 323930"/>
                  <a:gd name="connsiteX2" fmla="*/ 138027 w 296926"/>
                  <a:gd name="connsiteY2" fmla="*/ 16905 h 323930"/>
                  <a:gd name="connsiteX3" fmla="*/ 73390 w 296926"/>
                  <a:gd name="connsiteY3" fmla="*/ 8825 h 323930"/>
                  <a:gd name="connsiteX4" fmla="*/ 673 w 296926"/>
                  <a:gd name="connsiteY4" fmla="*/ 11518 h 323930"/>
                  <a:gd name="connsiteX5" fmla="*/ 3366 w 296926"/>
                  <a:gd name="connsiteY5" fmla="*/ 27678 h 323930"/>
                  <a:gd name="connsiteX6" fmla="*/ 27605 w 296926"/>
                  <a:gd name="connsiteY6" fmla="*/ 81542 h 323930"/>
                  <a:gd name="connsiteX7" fmla="*/ 70697 w 296926"/>
                  <a:gd name="connsiteY7" fmla="*/ 132713 h 323930"/>
                  <a:gd name="connsiteX8" fmla="*/ 103016 w 296926"/>
                  <a:gd name="connsiteY8" fmla="*/ 167725 h 323930"/>
                  <a:gd name="connsiteX9" fmla="*/ 81469 w 296926"/>
                  <a:gd name="connsiteY9" fmla="*/ 189270 h 323930"/>
                  <a:gd name="connsiteX10" fmla="*/ 51845 w 296926"/>
                  <a:gd name="connsiteY10" fmla="*/ 159645 h 323930"/>
                  <a:gd name="connsiteX11" fmla="*/ 19526 w 296926"/>
                  <a:gd name="connsiteY11" fmla="*/ 154258 h 323930"/>
                  <a:gd name="connsiteX12" fmla="*/ 32992 w 296926"/>
                  <a:gd name="connsiteY12" fmla="*/ 205430 h 323930"/>
                  <a:gd name="connsiteX13" fmla="*/ 89549 w 296926"/>
                  <a:gd name="connsiteY13" fmla="*/ 245828 h 323930"/>
                  <a:gd name="connsiteX14" fmla="*/ 170346 w 296926"/>
                  <a:gd name="connsiteY14" fmla="*/ 275453 h 323930"/>
                  <a:gd name="connsiteX15" fmla="*/ 213437 w 296926"/>
                  <a:gd name="connsiteY15" fmla="*/ 323931 h 323930"/>
                  <a:gd name="connsiteX16" fmla="*/ 296926 w 296926"/>
                  <a:gd name="connsiteY16" fmla="*/ 186577 h 3239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96926" h="323930">
                    <a:moveTo>
                      <a:pt x="296926" y="186577"/>
                    </a:moveTo>
                    <a:lnTo>
                      <a:pt x="251142" y="113860"/>
                    </a:lnTo>
                    <a:cubicBezTo>
                      <a:pt x="251142" y="113860"/>
                      <a:pt x="224210" y="49223"/>
                      <a:pt x="138027" y="16905"/>
                    </a:cubicBezTo>
                    <a:cubicBezTo>
                      <a:pt x="138027" y="16905"/>
                      <a:pt x="94935" y="-1948"/>
                      <a:pt x="73390" y="8825"/>
                    </a:cubicBezTo>
                    <a:cubicBezTo>
                      <a:pt x="73390" y="8825"/>
                      <a:pt x="11447" y="-12721"/>
                      <a:pt x="673" y="11518"/>
                    </a:cubicBezTo>
                    <a:cubicBezTo>
                      <a:pt x="673" y="11518"/>
                      <a:pt x="-2020" y="16905"/>
                      <a:pt x="3366" y="27678"/>
                    </a:cubicBezTo>
                    <a:cubicBezTo>
                      <a:pt x="3366" y="27678"/>
                      <a:pt x="-10100" y="54610"/>
                      <a:pt x="27605" y="81542"/>
                    </a:cubicBezTo>
                    <a:cubicBezTo>
                      <a:pt x="27605" y="81542"/>
                      <a:pt x="27605" y="103087"/>
                      <a:pt x="70697" y="132713"/>
                    </a:cubicBezTo>
                    <a:cubicBezTo>
                      <a:pt x="70697" y="132713"/>
                      <a:pt x="103016" y="146179"/>
                      <a:pt x="103016" y="167725"/>
                    </a:cubicBezTo>
                    <a:cubicBezTo>
                      <a:pt x="103016" y="189270"/>
                      <a:pt x="92243" y="191963"/>
                      <a:pt x="81469" y="189270"/>
                    </a:cubicBezTo>
                    <a:cubicBezTo>
                      <a:pt x="70697" y="186577"/>
                      <a:pt x="57231" y="167725"/>
                      <a:pt x="51845" y="159645"/>
                    </a:cubicBezTo>
                    <a:cubicBezTo>
                      <a:pt x="46458" y="151565"/>
                      <a:pt x="30299" y="143486"/>
                      <a:pt x="19526" y="154258"/>
                    </a:cubicBezTo>
                    <a:cubicBezTo>
                      <a:pt x="8753" y="165031"/>
                      <a:pt x="32992" y="205430"/>
                      <a:pt x="32992" y="205430"/>
                    </a:cubicBezTo>
                    <a:cubicBezTo>
                      <a:pt x="32992" y="205430"/>
                      <a:pt x="43765" y="237748"/>
                      <a:pt x="89549" y="245828"/>
                    </a:cubicBezTo>
                    <a:cubicBezTo>
                      <a:pt x="89549" y="245828"/>
                      <a:pt x="140720" y="248521"/>
                      <a:pt x="170346" y="275453"/>
                    </a:cubicBezTo>
                    <a:cubicBezTo>
                      <a:pt x="170346" y="275453"/>
                      <a:pt x="205357" y="302385"/>
                      <a:pt x="213437" y="323931"/>
                    </a:cubicBezTo>
                    <a:cubicBezTo>
                      <a:pt x="210744" y="321238"/>
                      <a:pt x="269994" y="226975"/>
                      <a:pt x="296926" y="186577"/>
                    </a:cubicBezTo>
                    <a:close/>
                  </a:path>
                </a:pathLst>
              </a:custGeom>
              <a:solidFill>
                <a:srgbClr val="FFFFFF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0" name="任意多边形: 形状 279"/>
              <p:cNvSpPr/>
              <p:nvPr/>
            </p:nvSpPr>
            <p:spPr>
              <a:xfrm>
                <a:off x="10002971" y="3737907"/>
                <a:ext cx="234495" cy="407663"/>
              </a:xfrm>
              <a:custGeom>
                <a:avLst/>
                <a:gdLst>
                  <a:gd name="connsiteX0" fmla="*/ 186394 w 234495"/>
                  <a:gd name="connsiteY0" fmla="*/ 307960 h 407663"/>
                  <a:gd name="connsiteX1" fmla="*/ 159462 w 234495"/>
                  <a:gd name="connsiteY1" fmla="*/ 170606 h 407663"/>
                  <a:gd name="connsiteX2" fmla="*/ 162155 w 234495"/>
                  <a:gd name="connsiteY2" fmla="*/ 170606 h 407663"/>
                  <a:gd name="connsiteX3" fmla="*/ 216020 w 234495"/>
                  <a:gd name="connsiteY3" fmla="*/ 175993 h 407663"/>
                  <a:gd name="connsiteX4" fmla="*/ 221406 w 234495"/>
                  <a:gd name="connsiteY4" fmla="*/ 108663 h 407663"/>
                  <a:gd name="connsiteX5" fmla="*/ 178315 w 234495"/>
                  <a:gd name="connsiteY5" fmla="*/ 105969 h 407663"/>
                  <a:gd name="connsiteX6" fmla="*/ 178315 w 234495"/>
                  <a:gd name="connsiteY6" fmla="*/ 33253 h 407663"/>
                  <a:gd name="connsiteX7" fmla="*/ 100212 w 234495"/>
                  <a:gd name="connsiteY7" fmla="*/ 934 h 407663"/>
                  <a:gd name="connsiteX8" fmla="*/ 46348 w 234495"/>
                  <a:gd name="connsiteY8" fmla="*/ 41332 h 407663"/>
                  <a:gd name="connsiteX9" fmla="*/ 563 w 234495"/>
                  <a:gd name="connsiteY9" fmla="*/ 159834 h 407663"/>
                  <a:gd name="connsiteX10" fmla="*/ 62507 w 234495"/>
                  <a:gd name="connsiteY10" fmla="*/ 202925 h 407663"/>
                  <a:gd name="connsiteX11" fmla="*/ 75973 w 234495"/>
                  <a:gd name="connsiteY11" fmla="*/ 208311 h 407663"/>
                  <a:gd name="connsiteX12" fmla="*/ 67893 w 234495"/>
                  <a:gd name="connsiteY12" fmla="*/ 364518 h 407663"/>
                  <a:gd name="connsiteX13" fmla="*/ 97519 w 234495"/>
                  <a:gd name="connsiteY13" fmla="*/ 407609 h 407663"/>
                  <a:gd name="connsiteX14" fmla="*/ 178315 w 234495"/>
                  <a:gd name="connsiteY14" fmla="*/ 377984 h 407663"/>
                  <a:gd name="connsiteX15" fmla="*/ 186394 w 234495"/>
                  <a:gd name="connsiteY15" fmla="*/ 307960 h 4076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34495" h="407663">
                    <a:moveTo>
                      <a:pt x="186394" y="307960"/>
                    </a:moveTo>
                    <a:lnTo>
                      <a:pt x="159462" y="170606"/>
                    </a:lnTo>
                    <a:cubicBezTo>
                      <a:pt x="159462" y="170606"/>
                      <a:pt x="162155" y="167913"/>
                      <a:pt x="162155" y="170606"/>
                    </a:cubicBezTo>
                    <a:cubicBezTo>
                      <a:pt x="162155" y="170606"/>
                      <a:pt x="183702" y="202925"/>
                      <a:pt x="216020" y="175993"/>
                    </a:cubicBezTo>
                    <a:cubicBezTo>
                      <a:pt x="216020" y="175993"/>
                      <a:pt x="253724" y="151754"/>
                      <a:pt x="221406" y="108663"/>
                    </a:cubicBezTo>
                    <a:cubicBezTo>
                      <a:pt x="221406" y="108663"/>
                      <a:pt x="207940" y="87117"/>
                      <a:pt x="178315" y="105969"/>
                    </a:cubicBezTo>
                    <a:cubicBezTo>
                      <a:pt x="178315" y="105969"/>
                      <a:pt x="197168" y="52105"/>
                      <a:pt x="178315" y="33253"/>
                    </a:cubicBezTo>
                    <a:cubicBezTo>
                      <a:pt x="162155" y="14400"/>
                      <a:pt x="145996" y="-4452"/>
                      <a:pt x="100212" y="934"/>
                    </a:cubicBezTo>
                    <a:cubicBezTo>
                      <a:pt x="100212" y="934"/>
                      <a:pt x="67893" y="9014"/>
                      <a:pt x="46348" y="41332"/>
                    </a:cubicBezTo>
                    <a:cubicBezTo>
                      <a:pt x="46348" y="41332"/>
                      <a:pt x="5950" y="105969"/>
                      <a:pt x="563" y="159834"/>
                    </a:cubicBezTo>
                    <a:cubicBezTo>
                      <a:pt x="563" y="159834"/>
                      <a:pt x="-10210" y="189459"/>
                      <a:pt x="62507" y="202925"/>
                    </a:cubicBezTo>
                    <a:lnTo>
                      <a:pt x="75973" y="208311"/>
                    </a:lnTo>
                    <a:cubicBezTo>
                      <a:pt x="75973" y="208311"/>
                      <a:pt x="57120" y="270255"/>
                      <a:pt x="67893" y="364518"/>
                    </a:cubicBezTo>
                    <a:cubicBezTo>
                      <a:pt x="67893" y="364518"/>
                      <a:pt x="70586" y="404916"/>
                      <a:pt x="97519" y="407609"/>
                    </a:cubicBezTo>
                    <a:cubicBezTo>
                      <a:pt x="97519" y="407609"/>
                      <a:pt x="127144" y="410302"/>
                      <a:pt x="178315" y="377984"/>
                    </a:cubicBezTo>
                    <a:cubicBezTo>
                      <a:pt x="175622" y="377984"/>
                      <a:pt x="199860" y="361824"/>
                      <a:pt x="186394" y="30796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1" name="任意多边形: 形状 280"/>
              <p:cNvSpPr/>
              <p:nvPr/>
            </p:nvSpPr>
            <p:spPr>
              <a:xfrm>
                <a:off x="9999782" y="3733902"/>
                <a:ext cx="189875" cy="215725"/>
              </a:xfrm>
              <a:custGeom>
                <a:avLst/>
                <a:gdLst>
                  <a:gd name="connsiteX0" fmla="*/ 189583 w 189875"/>
                  <a:gd name="connsiteY0" fmla="*/ 69576 h 215725"/>
                  <a:gd name="connsiteX1" fmla="*/ 151878 w 189875"/>
                  <a:gd name="connsiteY1" fmla="*/ 7632 h 215725"/>
                  <a:gd name="connsiteX2" fmla="*/ 71082 w 189875"/>
                  <a:gd name="connsiteY2" fmla="*/ 15712 h 215725"/>
                  <a:gd name="connsiteX3" fmla="*/ 19911 w 189875"/>
                  <a:gd name="connsiteY3" fmla="*/ 93815 h 215725"/>
                  <a:gd name="connsiteX4" fmla="*/ 3751 w 189875"/>
                  <a:gd name="connsiteY4" fmla="*/ 144986 h 215725"/>
                  <a:gd name="connsiteX5" fmla="*/ 6445 w 189875"/>
                  <a:gd name="connsiteY5" fmla="*/ 182691 h 215725"/>
                  <a:gd name="connsiteX6" fmla="*/ 49536 w 189875"/>
                  <a:gd name="connsiteY6" fmla="*/ 206930 h 215725"/>
                  <a:gd name="connsiteX7" fmla="*/ 108786 w 189875"/>
                  <a:gd name="connsiteY7" fmla="*/ 215009 h 215725"/>
                  <a:gd name="connsiteX8" fmla="*/ 108786 w 189875"/>
                  <a:gd name="connsiteY8" fmla="*/ 209623 h 215725"/>
                  <a:gd name="connsiteX9" fmla="*/ 52230 w 189875"/>
                  <a:gd name="connsiteY9" fmla="*/ 201543 h 215725"/>
                  <a:gd name="connsiteX10" fmla="*/ 6445 w 189875"/>
                  <a:gd name="connsiteY10" fmla="*/ 166532 h 215725"/>
                  <a:gd name="connsiteX11" fmla="*/ 19911 w 189875"/>
                  <a:gd name="connsiteY11" fmla="*/ 112667 h 215725"/>
                  <a:gd name="connsiteX12" fmla="*/ 44150 w 189875"/>
                  <a:gd name="connsiteY12" fmla="*/ 61496 h 215725"/>
                  <a:gd name="connsiteX13" fmla="*/ 122253 w 189875"/>
                  <a:gd name="connsiteY13" fmla="*/ 4939 h 215725"/>
                  <a:gd name="connsiteX14" fmla="*/ 186890 w 189875"/>
                  <a:gd name="connsiteY14" fmla="*/ 69576 h 215725"/>
                  <a:gd name="connsiteX15" fmla="*/ 189583 w 189875"/>
                  <a:gd name="connsiteY15" fmla="*/ 69576 h 215725"/>
                  <a:gd name="connsiteX16" fmla="*/ 189583 w 189875"/>
                  <a:gd name="connsiteY16" fmla="*/ 69576 h 215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89875" h="215725">
                    <a:moveTo>
                      <a:pt x="189583" y="69576"/>
                    </a:moveTo>
                    <a:cubicBezTo>
                      <a:pt x="192276" y="42644"/>
                      <a:pt x="176117" y="18405"/>
                      <a:pt x="151878" y="7632"/>
                    </a:cubicBezTo>
                    <a:cubicBezTo>
                      <a:pt x="124946" y="-5834"/>
                      <a:pt x="95320" y="-448"/>
                      <a:pt x="71082" y="15712"/>
                    </a:cubicBezTo>
                    <a:cubicBezTo>
                      <a:pt x="46843" y="34564"/>
                      <a:pt x="30684" y="64190"/>
                      <a:pt x="19911" y="93815"/>
                    </a:cubicBezTo>
                    <a:cubicBezTo>
                      <a:pt x="11832" y="109974"/>
                      <a:pt x="6445" y="126134"/>
                      <a:pt x="3751" y="144986"/>
                    </a:cubicBezTo>
                    <a:cubicBezTo>
                      <a:pt x="1058" y="158452"/>
                      <a:pt x="-4328" y="171918"/>
                      <a:pt x="6445" y="182691"/>
                    </a:cubicBezTo>
                    <a:cubicBezTo>
                      <a:pt x="17217" y="196157"/>
                      <a:pt x="36070" y="201543"/>
                      <a:pt x="49536" y="206930"/>
                    </a:cubicBezTo>
                    <a:cubicBezTo>
                      <a:pt x="68388" y="212316"/>
                      <a:pt x="89935" y="217703"/>
                      <a:pt x="108786" y="215009"/>
                    </a:cubicBezTo>
                    <a:cubicBezTo>
                      <a:pt x="111480" y="215009"/>
                      <a:pt x="111480" y="209623"/>
                      <a:pt x="108786" y="209623"/>
                    </a:cubicBezTo>
                    <a:cubicBezTo>
                      <a:pt x="89935" y="209623"/>
                      <a:pt x="71082" y="206930"/>
                      <a:pt x="52230" y="201543"/>
                    </a:cubicBezTo>
                    <a:cubicBezTo>
                      <a:pt x="36070" y="196157"/>
                      <a:pt x="6445" y="185384"/>
                      <a:pt x="6445" y="166532"/>
                    </a:cubicBezTo>
                    <a:cubicBezTo>
                      <a:pt x="6445" y="150372"/>
                      <a:pt x="14524" y="128827"/>
                      <a:pt x="19911" y="112667"/>
                    </a:cubicBezTo>
                    <a:cubicBezTo>
                      <a:pt x="25298" y="96508"/>
                      <a:pt x="33377" y="77656"/>
                      <a:pt x="44150" y="61496"/>
                    </a:cubicBezTo>
                    <a:cubicBezTo>
                      <a:pt x="60309" y="31871"/>
                      <a:pt x="84548" y="4939"/>
                      <a:pt x="122253" y="4939"/>
                    </a:cubicBezTo>
                    <a:cubicBezTo>
                      <a:pt x="157265" y="4939"/>
                      <a:pt x="189583" y="31871"/>
                      <a:pt x="186890" y="69576"/>
                    </a:cubicBezTo>
                    <a:cubicBezTo>
                      <a:pt x="184197" y="74962"/>
                      <a:pt x="189583" y="74962"/>
                      <a:pt x="189583" y="69576"/>
                    </a:cubicBezTo>
                    <a:lnTo>
                      <a:pt x="189583" y="69576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2" name="任意多边形: 形状 281"/>
              <p:cNvSpPr/>
              <p:nvPr/>
            </p:nvSpPr>
            <p:spPr>
              <a:xfrm>
                <a:off x="10175899" y="3801459"/>
                <a:ext cx="11527" cy="47131"/>
              </a:xfrm>
              <a:custGeom>
                <a:avLst/>
                <a:gdLst>
                  <a:gd name="connsiteX0" fmla="*/ 8080 w 11527"/>
                  <a:gd name="connsiteY0" fmla="*/ 2020 h 47131"/>
                  <a:gd name="connsiteX1" fmla="*/ 0 w 11527"/>
                  <a:gd name="connsiteY1" fmla="*/ 45111 h 47131"/>
                  <a:gd name="connsiteX2" fmla="*/ 2693 w 11527"/>
                  <a:gd name="connsiteY2" fmla="*/ 45111 h 47131"/>
                  <a:gd name="connsiteX3" fmla="*/ 10774 w 11527"/>
                  <a:gd name="connsiteY3" fmla="*/ 2020 h 47131"/>
                  <a:gd name="connsiteX4" fmla="*/ 8080 w 11527"/>
                  <a:gd name="connsiteY4" fmla="*/ 2020 h 47131"/>
                  <a:gd name="connsiteX5" fmla="*/ 8080 w 11527"/>
                  <a:gd name="connsiteY5" fmla="*/ 2020 h 471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527" h="47131">
                    <a:moveTo>
                      <a:pt x="8080" y="2020"/>
                    </a:moveTo>
                    <a:cubicBezTo>
                      <a:pt x="5387" y="15486"/>
                      <a:pt x="2693" y="31645"/>
                      <a:pt x="0" y="45111"/>
                    </a:cubicBezTo>
                    <a:cubicBezTo>
                      <a:pt x="0" y="47805"/>
                      <a:pt x="2693" y="47805"/>
                      <a:pt x="2693" y="45111"/>
                    </a:cubicBezTo>
                    <a:cubicBezTo>
                      <a:pt x="8080" y="31645"/>
                      <a:pt x="10774" y="15486"/>
                      <a:pt x="10774" y="2020"/>
                    </a:cubicBezTo>
                    <a:cubicBezTo>
                      <a:pt x="13466" y="-673"/>
                      <a:pt x="8080" y="-673"/>
                      <a:pt x="8080" y="2020"/>
                    </a:cubicBezTo>
                    <a:lnTo>
                      <a:pt x="8080" y="2020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3" name="任意多边形: 形状 282"/>
              <p:cNvSpPr/>
              <p:nvPr/>
            </p:nvSpPr>
            <p:spPr>
              <a:xfrm>
                <a:off x="10158625" y="3835688"/>
                <a:ext cx="72104" cy="92200"/>
              </a:xfrm>
              <a:custGeom>
                <a:avLst/>
                <a:gdLst>
                  <a:gd name="connsiteX0" fmla="*/ 19968 w 72104"/>
                  <a:gd name="connsiteY0" fmla="*/ 13575 h 92200"/>
                  <a:gd name="connsiteX1" fmla="*/ 49593 w 72104"/>
                  <a:gd name="connsiteY1" fmla="*/ 8189 h 92200"/>
                  <a:gd name="connsiteX2" fmla="*/ 68446 w 72104"/>
                  <a:gd name="connsiteY2" fmla="*/ 32428 h 92200"/>
                  <a:gd name="connsiteX3" fmla="*/ 38820 w 72104"/>
                  <a:gd name="connsiteY3" fmla="*/ 86292 h 92200"/>
                  <a:gd name="connsiteX4" fmla="*/ 17274 w 72104"/>
                  <a:gd name="connsiteY4" fmla="*/ 86292 h 92200"/>
                  <a:gd name="connsiteX5" fmla="*/ 3808 w 72104"/>
                  <a:gd name="connsiteY5" fmla="*/ 72826 h 92200"/>
                  <a:gd name="connsiteX6" fmla="*/ 1116 w 72104"/>
                  <a:gd name="connsiteY6" fmla="*/ 75519 h 92200"/>
                  <a:gd name="connsiteX7" fmla="*/ 33434 w 72104"/>
                  <a:gd name="connsiteY7" fmla="*/ 91678 h 92200"/>
                  <a:gd name="connsiteX8" fmla="*/ 63059 w 72104"/>
                  <a:gd name="connsiteY8" fmla="*/ 70133 h 92200"/>
                  <a:gd name="connsiteX9" fmla="*/ 52286 w 72104"/>
                  <a:gd name="connsiteY9" fmla="*/ 2802 h 92200"/>
                  <a:gd name="connsiteX10" fmla="*/ 14582 w 72104"/>
                  <a:gd name="connsiteY10" fmla="*/ 8189 h 92200"/>
                  <a:gd name="connsiteX11" fmla="*/ 19968 w 72104"/>
                  <a:gd name="connsiteY11" fmla="*/ 13575 h 92200"/>
                  <a:gd name="connsiteX12" fmla="*/ 19968 w 72104"/>
                  <a:gd name="connsiteY12" fmla="*/ 13575 h 92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2104" h="92200">
                    <a:moveTo>
                      <a:pt x="19968" y="13575"/>
                    </a:moveTo>
                    <a:cubicBezTo>
                      <a:pt x="28048" y="5495"/>
                      <a:pt x="38820" y="2802"/>
                      <a:pt x="49593" y="8189"/>
                    </a:cubicBezTo>
                    <a:cubicBezTo>
                      <a:pt x="60366" y="10882"/>
                      <a:pt x="68446" y="21655"/>
                      <a:pt x="68446" y="32428"/>
                    </a:cubicBezTo>
                    <a:cubicBezTo>
                      <a:pt x="73832" y="53973"/>
                      <a:pt x="60366" y="78212"/>
                      <a:pt x="38820" y="86292"/>
                    </a:cubicBezTo>
                    <a:cubicBezTo>
                      <a:pt x="30740" y="88985"/>
                      <a:pt x="25354" y="88985"/>
                      <a:pt x="17274" y="86292"/>
                    </a:cubicBezTo>
                    <a:cubicBezTo>
                      <a:pt x="11888" y="83599"/>
                      <a:pt x="6502" y="78212"/>
                      <a:pt x="3808" y="72826"/>
                    </a:cubicBezTo>
                    <a:cubicBezTo>
                      <a:pt x="1116" y="70133"/>
                      <a:pt x="-1578" y="72826"/>
                      <a:pt x="1116" y="75519"/>
                    </a:cubicBezTo>
                    <a:cubicBezTo>
                      <a:pt x="9195" y="86292"/>
                      <a:pt x="19968" y="94372"/>
                      <a:pt x="33434" y="91678"/>
                    </a:cubicBezTo>
                    <a:cubicBezTo>
                      <a:pt x="44206" y="88985"/>
                      <a:pt x="54980" y="80905"/>
                      <a:pt x="63059" y="70133"/>
                    </a:cubicBezTo>
                    <a:cubicBezTo>
                      <a:pt x="76525" y="51280"/>
                      <a:pt x="76525" y="16268"/>
                      <a:pt x="52286" y="2802"/>
                    </a:cubicBezTo>
                    <a:cubicBezTo>
                      <a:pt x="38820" y="-2584"/>
                      <a:pt x="25354" y="109"/>
                      <a:pt x="14582" y="8189"/>
                    </a:cubicBezTo>
                    <a:cubicBezTo>
                      <a:pt x="14582" y="10882"/>
                      <a:pt x="17274" y="13575"/>
                      <a:pt x="19968" y="13575"/>
                    </a:cubicBezTo>
                    <a:lnTo>
                      <a:pt x="19968" y="13575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4" name="任意多边形: 形状 283"/>
              <p:cNvSpPr/>
              <p:nvPr/>
            </p:nvSpPr>
            <p:spPr>
              <a:xfrm>
                <a:off x="10064943" y="3903127"/>
                <a:ext cx="135316" cy="240752"/>
              </a:xfrm>
              <a:custGeom>
                <a:avLst/>
                <a:gdLst>
                  <a:gd name="connsiteX0" fmla="*/ 94797 w 135316"/>
                  <a:gd name="connsiteY0" fmla="*/ 5386 h 240752"/>
                  <a:gd name="connsiteX1" fmla="*/ 119036 w 135316"/>
                  <a:gd name="connsiteY1" fmla="*/ 134661 h 240752"/>
                  <a:gd name="connsiteX2" fmla="*/ 119036 w 135316"/>
                  <a:gd name="connsiteY2" fmla="*/ 199298 h 240752"/>
                  <a:gd name="connsiteX3" fmla="*/ 78638 w 135316"/>
                  <a:gd name="connsiteY3" fmla="*/ 228923 h 240752"/>
                  <a:gd name="connsiteX4" fmla="*/ 30160 w 135316"/>
                  <a:gd name="connsiteY4" fmla="*/ 237003 h 240752"/>
                  <a:gd name="connsiteX5" fmla="*/ 5921 w 135316"/>
                  <a:gd name="connsiteY5" fmla="*/ 175059 h 240752"/>
                  <a:gd name="connsiteX6" fmla="*/ 16694 w 135316"/>
                  <a:gd name="connsiteY6" fmla="*/ 43091 h 240752"/>
                  <a:gd name="connsiteX7" fmla="*/ 11308 w 135316"/>
                  <a:gd name="connsiteY7" fmla="*/ 40398 h 240752"/>
                  <a:gd name="connsiteX8" fmla="*/ 535 w 135316"/>
                  <a:gd name="connsiteY8" fmla="*/ 158899 h 240752"/>
                  <a:gd name="connsiteX9" fmla="*/ 8614 w 135316"/>
                  <a:gd name="connsiteY9" fmla="*/ 215457 h 240752"/>
                  <a:gd name="connsiteX10" fmla="*/ 32853 w 135316"/>
                  <a:gd name="connsiteY10" fmla="*/ 239696 h 240752"/>
                  <a:gd name="connsiteX11" fmla="*/ 70558 w 135316"/>
                  <a:gd name="connsiteY11" fmla="*/ 234309 h 240752"/>
                  <a:gd name="connsiteX12" fmla="*/ 110956 w 135316"/>
                  <a:gd name="connsiteY12" fmla="*/ 218150 h 240752"/>
                  <a:gd name="connsiteX13" fmla="*/ 132502 w 135316"/>
                  <a:gd name="connsiteY13" fmla="*/ 140047 h 240752"/>
                  <a:gd name="connsiteX14" fmla="*/ 105570 w 135316"/>
                  <a:gd name="connsiteY14" fmla="*/ 0 h 240752"/>
                  <a:gd name="connsiteX15" fmla="*/ 94797 w 135316"/>
                  <a:gd name="connsiteY15" fmla="*/ 5386 h 240752"/>
                  <a:gd name="connsiteX16" fmla="*/ 94797 w 135316"/>
                  <a:gd name="connsiteY16" fmla="*/ 5386 h 2407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35316" h="240752">
                    <a:moveTo>
                      <a:pt x="94797" y="5386"/>
                    </a:moveTo>
                    <a:cubicBezTo>
                      <a:pt x="102877" y="48478"/>
                      <a:pt x="110956" y="91569"/>
                      <a:pt x="119036" y="134661"/>
                    </a:cubicBezTo>
                    <a:cubicBezTo>
                      <a:pt x="121730" y="156206"/>
                      <a:pt x="129809" y="180445"/>
                      <a:pt x="119036" y="199298"/>
                    </a:cubicBezTo>
                    <a:cubicBezTo>
                      <a:pt x="110956" y="215457"/>
                      <a:pt x="94797" y="223537"/>
                      <a:pt x="78638" y="228923"/>
                    </a:cubicBezTo>
                    <a:cubicBezTo>
                      <a:pt x="62479" y="234309"/>
                      <a:pt x="43626" y="242389"/>
                      <a:pt x="30160" y="237003"/>
                    </a:cubicBezTo>
                    <a:cubicBezTo>
                      <a:pt x="8614" y="231616"/>
                      <a:pt x="5921" y="193911"/>
                      <a:pt x="5921" y="175059"/>
                    </a:cubicBezTo>
                    <a:cubicBezTo>
                      <a:pt x="3228" y="129274"/>
                      <a:pt x="8614" y="86183"/>
                      <a:pt x="16694" y="43091"/>
                    </a:cubicBezTo>
                    <a:cubicBezTo>
                      <a:pt x="16694" y="40398"/>
                      <a:pt x="11308" y="37705"/>
                      <a:pt x="11308" y="40398"/>
                    </a:cubicBezTo>
                    <a:cubicBezTo>
                      <a:pt x="5921" y="80796"/>
                      <a:pt x="-2158" y="118501"/>
                      <a:pt x="535" y="158899"/>
                    </a:cubicBezTo>
                    <a:cubicBezTo>
                      <a:pt x="535" y="177752"/>
                      <a:pt x="3228" y="199298"/>
                      <a:pt x="8614" y="215457"/>
                    </a:cubicBezTo>
                    <a:cubicBezTo>
                      <a:pt x="11308" y="228923"/>
                      <a:pt x="19387" y="237003"/>
                      <a:pt x="32853" y="239696"/>
                    </a:cubicBezTo>
                    <a:cubicBezTo>
                      <a:pt x="46319" y="242389"/>
                      <a:pt x="59785" y="239696"/>
                      <a:pt x="70558" y="234309"/>
                    </a:cubicBezTo>
                    <a:cubicBezTo>
                      <a:pt x="84024" y="231616"/>
                      <a:pt x="97490" y="226230"/>
                      <a:pt x="110956" y="218150"/>
                    </a:cubicBezTo>
                    <a:cubicBezTo>
                      <a:pt x="137888" y="199298"/>
                      <a:pt x="137888" y="169672"/>
                      <a:pt x="132502" y="140047"/>
                    </a:cubicBezTo>
                    <a:cubicBezTo>
                      <a:pt x="124422" y="94262"/>
                      <a:pt x="113649" y="45785"/>
                      <a:pt x="105570" y="0"/>
                    </a:cubicBezTo>
                    <a:cubicBezTo>
                      <a:pt x="100183" y="0"/>
                      <a:pt x="94797" y="2693"/>
                      <a:pt x="94797" y="5386"/>
                    </a:cubicBezTo>
                    <a:lnTo>
                      <a:pt x="94797" y="5386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5" name="任意多边形: 形状 284"/>
              <p:cNvSpPr/>
              <p:nvPr/>
            </p:nvSpPr>
            <p:spPr>
              <a:xfrm>
                <a:off x="10103856" y="3808865"/>
                <a:ext cx="31644" cy="19968"/>
              </a:xfrm>
              <a:custGeom>
                <a:avLst/>
                <a:gdLst>
                  <a:gd name="connsiteX0" fmla="*/ 31645 w 31644"/>
                  <a:gd name="connsiteY0" fmla="*/ 16159 h 19968"/>
                  <a:gd name="connsiteX1" fmla="*/ 2020 w 31644"/>
                  <a:gd name="connsiteY1" fmla="*/ 0 h 19968"/>
                  <a:gd name="connsiteX2" fmla="*/ 2020 w 31644"/>
                  <a:gd name="connsiteY2" fmla="*/ 5386 h 19968"/>
                  <a:gd name="connsiteX3" fmla="*/ 26259 w 31644"/>
                  <a:gd name="connsiteY3" fmla="*/ 18852 h 19968"/>
                  <a:gd name="connsiteX4" fmla="*/ 31645 w 31644"/>
                  <a:gd name="connsiteY4" fmla="*/ 16159 h 19968"/>
                  <a:gd name="connsiteX5" fmla="*/ 31645 w 31644"/>
                  <a:gd name="connsiteY5" fmla="*/ 16159 h 19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1644" h="19968">
                    <a:moveTo>
                      <a:pt x="31645" y="16159"/>
                    </a:moveTo>
                    <a:cubicBezTo>
                      <a:pt x="26259" y="5386"/>
                      <a:pt x="15486" y="0"/>
                      <a:pt x="2020" y="0"/>
                    </a:cubicBezTo>
                    <a:cubicBezTo>
                      <a:pt x="-673" y="0"/>
                      <a:pt x="-673" y="5386"/>
                      <a:pt x="2020" y="5386"/>
                    </a:cubicBezTo>
                    <a:cubicBezTo>
                      <a:pt x="10099" y="5386"/>
                      <a:pt x="20872" y="10773"/>
                      <a:pt x="26259" y="18852"/>
                    </a:cubicBezTo>
                    <a:cubicBezTo>
                      <a:pt x="28952" y="21546"/>
                      <a:pt x="31645" y="18852"/>
                      <a:pt x="31645" y="16159"/>
                    </a:cubicBezTo>
                    <a:lnTo>
                      <a:pt x="31645" y="16159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6" name="任意多边形: 形状 285"/>
              <p:cNvSpPr/>
              <p:nvPr/>
            </p:nvSpPr>
            <p:spPr>
              <a:xfrm>
                <a:off x="10043932" y="3786603"/>
                <a:ext cx="24238" cy="9469"/>
              </a:xfrm>
              <a:custGeom>
                <a:avLst/>
                <a:gdLst>
                  <a:gd name="connsiteX0" fmla="*/ 24239 w 24238"/>
                  <a:gd name="connsiteY0" fmla="*/ 8796 h 9469"/>
                  <a:gd name="connsiteX1" fmla="*/ 2693 w 24238"/>
                  <a:gd name="connsiteY1" fmla="*/ 716 h 9469"/>
                  <a:gd name="connsiteX2" fmla="*/ 0 w 24238"/>
                  <a:gd name="connsiteY2" fmla="*/ 3410 h 9469"/>
                  <a:gd name="connsiteX3" fmla="*/ 2693 w 24238"/>
                  <a:gd name="connsiteY3" fmla="*/ 6103 h 9469"/>
                  <a:gd name="connsiteX4" fmla="*/ 5387 w 24238"/>
                  <a:gd name="connsiteY4" fmla="*/ 6103 h 9469"/>
                  <a:gd name="connsiteX5" fmla="*/ 5387 w 24238"/>
                  <a:gd name="connsiteY5" fmla="*/ 6103 h 9469"/>
                  <a:gd name="connsiteX6" fmla="*/ 5387 w 24238"/>
                  <a:gd name="connsiteY6" fmla="*/ 6103 h 9469"/>
                  <a:gd name="connsiteX7" fmla="*/ 5387 w 24238"/>
                  <a:gd name="connsiteY7" fmla="*/ 6103 h 9469"/>
                  <a:gd name="connsiteX8" fmla="*/ 5387 w 24238"/>
                  <a:gd name="connsiteY8" fmla="*/ 6103 h 9469"/>
                  <a:gd name="connsiteX9" fmla="*/ 5387 w 24238"/>
                  <a:gd name="connsiteY9" fmla="*/ 6103 h 9469"/>
                  <a:gd name="connsiteX10" fmla="*/ 5387 w 24238"/>
                  <a:gd name="connsiteY10" fmla="*/ 6103 h 9469"/>
                  <a:gd name="connsiteX11" fmla="*/ 8080 w 24238"/>
                  <a:gd name="connsiteY11" fmla="*/ 6103 h 9469"/>
                  <a:gd name="connsiteX12" fmla="*/ 8080 w 24238"/>
                  <a:gd name="connsiteY12" fmla="*/ 6103 h 9469"/>
                  <a:gd name="connsiteX13" fmla="*/ 8080 w 24238"/>
                  <a:gd name="connsiteY13" fmla="*/ 6103 h 9469"/>
                  <a:gd name="connsiteX14" fmla="*/ 10773 w 24238"/>
                  <a:gd name="connsiteY14" fmla="*/ 6103 h 9469"/>
                  <a:gd name="connsiteX15" fmla="*/ 10773 w 24238"/>
                  <a:gd name="connsiteY15" fmla="*/ 6103 h 9469"/>
                  <a:gd name="connsiteX16" fmla="*/ 10773 w 24238"/>
                  <a:gd name="connsiteY16" fmla="*/ 6103 h 9469"/>
                  <a:gd name="connsiteX17" fmla="*/ 10773 w 24238"/>
                  <a:gd name="connsiteY17" fmla="*/ 6103 h 9469"/>
                  <a:gd name="connsiteX18" fmla="*/ 10773 w 24238"/>
                  <a:gd name="connsiteY18" fmla="*/ 6103 h 9469"/>
                  <a:gd name="connsiteX19" fmla="*/ 10773 w 24238"/>
                  <a:gd name="connsiteY19" fmla="*/ 6103 h 9469"/>
                  <a:gd name="connsiteX20" fmla="*/ 10773 w 24238"/>
                  <a:gd name="connsiteY20" fmla="*/ 6103 h 9469"/>
                  <a:gd name="connsiteX21" fmla="*/ 16159 w 24238"/>
                  <a:gd name="connsiteY21" fmla="*/ 6103 h 9469"/>
                  <a:gd name="connsiteX22" fmla="*/ 24239 w 24238"/>
                  <a:gd name="connsiteY22" fmla="*/ 8796 h 9469"/>
                  <a:gd name="connsiteX23" fmla="*/ 24239 w 24238"/>
                  <a:gd name="connsiteY23" fmla="*/ 8796 h 94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4238" h="9469">
                    <a:moveTo>
                      <a:pt x="24239" y="8796"/>
                    </a:moveTo>
                    <a:cubicBezTo>
                      <a:pt x="18853" y="3410"/>
                      <a:pt x="10773" y="-1977"/>
                      <a:pt x="2693" y="716"/>
                    </a:cubicBezTo>
                    <a:cubicBezTo>
                      <a:pt x="0" y="716"/>
                      <a:pt x="0" y="3410"/>
                      <a:pt x="0" y="3410"/>
                    </a:cubicBezTo>
                    <a:cubicBezTo>
                      <a:pt x="0" y="6103"/>
                      <a:pt x="2693" y="6103"/>
                      <a:pt x="2693" y="6103"/>
                    </a:cubicBezTo>
                    <a:cubicBezTo>
                      <a:pt x="2693" y="6103"/>
                      <a:pt x="5387" y="6103"/>
                      <a:pt x="5387" y="6103"/>
                    </a:cubicBezTo>
                    <a:cubicBezTo>
                      <a:pt x="5387" y="6103"/>
                      <a:pt x="5387" y="6103"/>
                      <a:pt x="5387" y="6103"/>
                    </a:cubicBezTo>
                    <a:cubicBezTo>
                      <a:pt x="5387" y="6103"/>
                      <a:pt x="5387" y="6103"/>
                      <a:pt x="5387" y="6103"/>
                    </a:cubicBezTo>
                    <a:cubicBezTo>
                      <a:pt x="5387" y="6103"/>
                      <a:pt x="5387" y="6103"/>
                      <a:pt x="5387" y="6103"/>
                    </a:cubicBezTo>
                    <a:cubicBezTo>
                      <a:pt x="5387" y="6103"/>
                      <a:pt x="5387" y="6103"/>
                      <a:pt x="5387" y="6103"/>
                    </a:cubicBezTo>
                    <a:cubicBezTo>
                      <a:pt x="5387" y="6103"/>
                      <a:pt x="5387" y="6103"/>
                      <a:pt x="5387" y="6103"/>
                    </a:cubicBezTo>
                    <a:cubicBezTo>
                      <a:pt x="5387" y="6103"/>
                      <a:pt x="5387" y="6103"/>
                      <a:pt x="5387" y="6103"/>
                    </a:cubicBezTo>
                    <a:cubicBezTo>
                      <a:pt x="5387" y="6103"/>
                      <a:pt x="8080" y="6103"/>
                      <a:pt x="8080" y="6103"/>
                    </a:cubicBezTo>
                    <a:cubicBezTo>
                      <a:pt x="8080" y="6103"/>
                      <a:pt x="8080" y="6103"/>
                      <a:pt x="8080" y="6103"/>
                    </a:cubicBezTo>
                    <a:cubicBezTo>
                      <a:pt x="8080" y="6103"/>
                      <a:pt x="8080" y="6103"/>
                      <a:pt x="8080" y="6103"/>
                    </a:cubicBezTo>
                    <a:cubicBezTo>
                      <a:pt x="8080" y="6103"/>
                      <a:pt x="8080" y="6103"/>
                      <a:pt x="10773" y="6103"/>
                    </a:cubicBezTo>
                    <a:cubicBezTo>
                      <a:pt x="10773" y="6103"/>
                      <a:pt x="10773" y="6103"/>
                      <a:pt x="10773" y="6103"/>
                    </a:cubicBezTo>
                    <a:cubicBezTo>
                      <a:pt x="10773" y="6103"/>
                      <a:pt x="10773" y="6103"/>
                      <a:pt x="10773" y="6103"/>
                    </a:cubicBezTo>
                    <a:cubicBezTo>
                      <a:pt x="10773" y="6103"/>
                      <a:pt x="10773" y="6103"/>
                      <a:pt x="10773" y="6103"/>
                    </a:cubicBezTo>
                    <a:cubicBezTo>
                      <a:pt x="10773" y="6103"/>
                      <a:pt x="10773" y="6103"/>
                      <a:pt x="10773" y="6103"/>
                    </a:cubicBezTo>
                    <a:cubicBezTo>
                      <a:pt x="10773" y="6103"/>
                      <a:pt x="10773" y="6103"/>
                      <a:pt x="10773" y="6103"/>
                    </a:cubicBezTo>
                    <a:cubicBezTo>
                      <a:pt x="10773" y="6103"/>
                      <a:pt x="10773" y="6103"/>
                      <a:pt x="10773" y="6103"/>
                    </a:cubicBezTo>
                    <a:cubicBezTo>
                      <a:pt x="10773" y="6103"/>
                      <a:pt x="13466" y="8796"/>
                      <a:pt x="16159" y="6103"/>
                    </a:cubicBezTo>
                    <a:cubicBezTo>
                      <a:pt x="24239" y="11489"/>
                      <a:pt x="24239" y="8796"/>
                      <a:pt x="24239" y="8796"/>
                    </a:cubicBezTo>
                    <a:lnTo>
                      <a:pt x="24239" y="8796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7" name="任意多边形: 形状 286"/>
              <p:cNvSpPr/>
              <p:nvPr/>
            </p:nvSpPr>
            <p:spPr>
              <a:xfrm>
                <a:off x="10037489" y="3814251"/>
                <a:ext cx="36068" cy="46981"/>
              </a:xfrm>
              <a:custGeom>
                <a:avLst/>
                <a:gdLst>
                  <a:gd name="connsiteX0" fmla="*/ 27989 w 36068"/>
                  <a:gd name="connsiteY0" fmla="*/ 2693 h 46981"/>
                  <a:gd name="connsiteX1" fmla="*/ 19909 w 36068"/>
                  <a:gd name="connsiteY1" fmla="*/ 13466 h 46981"/>
                  <a:gd name="connsiteX2" fmla="*/ 6443 w 36068"/>
                  <a:gd name="connsiteY2" fmla="*/ 16159 h 46981"/>
                  <a:gd name="connsiteX3" fmla="*/ 1057 w 36068"/>
                  <a:gd name="connsiteY3" fmla="*/ 26932 h 46981"/>
                  <a:gd name="connsiteX4" fmla="*/ 3749 w 36068"/>
                  <a:gd name="connsiteY4" fmla="*/ 35012 h 46981"/>
                  <a:gd name="connsiteX5" fmla="*/ 3749 w 36068"/>
                  <a:gd name="connsiteY5" fmla="*/ 40398 h 46981"/>
                  <a:gd name="connsiteX6" fmla="*/ 3749 w 36068"/>
                  <a:gd name="connsiteY6" fmla="*/ 45785 h 46981"/>
                  <a:gd name="connsiteX7" fmla="*/ 9136 w 36068"/>
                  <a:gd name="connsiteY7" fmla="*/ 45785 h 46981"/>
                  <a:gd name="connsiteX8" fmla="*/ 9136 w 36068"/>
                  <a:gd name="connsiteY8" fmla="*/ 32319 h 46981"/>
                  <a:gd name="connsiteX9" fmla="*/ 6443 w 36068"/>
                  <a:gd name="connsiteY9" fmla="*/ 24239 h 46981"/>
                  <a:gd name="connsiteX10" fmla="*/ 11829 w 36068"/>
                  <a:gd name="connsiteY10" fmla="*/ 21546 h 46981"/>
                  <a:gd name="connsiteX11" fmla="*/ 19909 w 36068"/>
                  <a:gd name="connsiteY11" fmla="*/ 18853 h 46981"/>
                  <a:gd name="connsiteX12" fmla="*/ 27989 w 36068"/>
                  <a:gd name="connsiteY12" fmla="*/ 16159 h 46981"/>
                  <a:gd name="connsiteX13" fmla="*/ 36068 w 36068"/>
                  <a:gd name="connsiteY13" fmla="*/ 2693 h 46981"/>
                  <a:gd name="connsiteX14" fmla="*/ 33375 w 36068"/>
                  <a:gd name="connsiteY14" fmla="*/ 0 h 46981"/>
                  <a:gd name="connsiteX15" fmla="*/ 27989 w 36068"/>
                  <a:gd name="connsiteY15" fmla="*/ 2693 h 46981"/>
                  <a:gd name="connsiteX16" fmla="*/ 27989 w 36068"/>
                  <a:gd name="connsiteY16" fmla="*/ 2693 h 469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36068" h="46981">
                    <a:moveTo>
                      <a:pt x="27989" y="2693"/>
                    </a:moveTo>
                    <a:cubicBezTo>
                      <a:pt x="27989" y="8080"/>
                      <a:pt x="25295" y="10773"/>
                      <a:pt x="19909" y="13466"/>
                    </a:cubicBezTo>
                    <a:cubicBezTo>
                      <a:pt x="14523" y="16159"/>
                      <a:pt x="11829" y="16159"/>
                      <a:pt x="6443" y="16159"/>
                    </a:cubicBezTo>
                    <a:cubicBezTo>
                      <a:pt x="1057" y="18853"/>
                      <a:pt x="-1637" y="21546"/>
                      <a:pt x="1057" y="26932"/>
                    </a:cubicBezTo>
                    <a:cubicBezTo>
                      <a:pt x="1057" y="29625"/>
                      <a:pt x="3749" y="32319"/>
                      <a:pt x="3749" y="35012"/>
                    </a:cubicBezTo>
                    <a:cubicBezTo>
                      <a:pt x="3749" y="35012"/>
                      <a:pt x="6443" y="40398"/>
                      <a:pt x="3749" y="40398"/>
                    </a:cubicBezTo>
                    <a:cubicBezTo>
                      <a:pt x="3749" y="40398"/>
                      <a:pt x="1057" y="43092"/>
                      <a:pt x="3749" y="45785"/>
                    </a:cubicBezTo>
                    <a:cubicBezTo>
                      <a:pt x="3749" y="45785"/>
                      <a:pt x="6443" y="48478"/>
                      <a:pt x="9136" y="45785"/>
                    </a:cubicBezTo>
                    <a:cubicBezTo>
                      <a:pt x="14523" y="43092"/>
                      <a:pt x="11829" y="35012"/>
                      <a:pt x="9136" y="32319"/>
                    </a:cubicBezTo>
                    <a:cubicBezTo>
                      <a:pt x="9136" y="29625"/>
                      <a:pt x="6443" y="26932"/>
                      <a:pt x="6443" y="24239"/>
                    </a:cubicBezTo>
                    <a:cubicBezTo>
                      <a:pt x="6443" y="21546"/>
                      <a:pt x="9136" y="21546"/>
                      <a:pt x="11829" y="21546"/>
                    </a:cubicBezTo>
                    <a:cubicBezTo>
                      <a:pt x="14523" y="21546"/>
                      <a:pt x="17215" y="21546"/>
                      <a:pt x="19909" y="18853"/>
                    </a:cubicBezTo>
                    <a:cubicBezTo>
                      <a:pt x="22602" y="18853"/>
                      <a:pt x="25295" y="16159"/>
                      <a:pt x="27989" y="16159"/>
                    </a:cubicBezTo>
                    <a:cubicBezTo>
                      <a:pt x="33375" y="13466"/>
                      <a:pt x="36068" y="8080"/>
                      <a:pt x="36068" y="2693"/>
                    </a:cubicBezTo>
                    <a:cubicBezTo>
                      <a:pt x="36068" y="0"/>
                      <a:pt x="36068" y="0"/>
                      <a:pt x="33375" y="0"/>
                    </a:cubicBezTo>
                    <a:cubicBezTo>
                      <a:pt x="30681" y="0"/>
                      <a:pt x="27989" y="2693"/>
                      <a:pt x="27989" y="2693"/>
                    </a:cubicBezTo>
                    <a:lnTo>
                      <a:pt x="27989" y="2693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8" name="任意多边形: 形状 287"/>
              <p:cNvSpPr/>
              <p:nvPr/>
            </p:nvSpPr>
            <p:spPr>
              <a:xfrm>
                <a:off x="10174702" y="3866346"/>
                <a:ext cx="33515" cy="35148"/>
              </a:xfrm>
              <a:custGeom>
                <a:avLst/>
                <a:gdLst>
                  <a:gd name="connsiteX0" fmla="*/ 20049 w 33515"/>
                  <a:gd name="connsiteY0" fmla="*/ 4462 h 35148"/>
                  <a:gd name="connsiteX1" fmla="*/ 20049 w 33515"/>
                  <a:gd name="connsiteY1" fmla="*/ 4462 h 35148"/>
                  <a:gd name="connsiteX2" fmla="*/ 25436 w 33515"/>
                  <a:gd name="connsiteY2" fmla="*/ 4462 h 35148"/>
                  <a:gd name="connsiteX3" fmla="*/ 28129 w 33515"/>
                  <a:gd name="connsiteY3" fmla="*/ 15235 h 35148"/>
                  <a:gd name="connsiteX4" fmla="*/ 14663 w 33515"/>
                  <a:gd name="connsiteY4" fmla="*/ 28701 h 35148"/>
                  <a:gd name="connsiteX5" fmla="*/ 6583 w 33515"/>
                  <a:gd name="connsiteY5" fmla="*/ 23315 h 35148"/>
                  <a:gd name="connsiteX6" fmla="*/ 1197 w 33515"/>
                  <a:gd name="connsiteY6" fmla="*/ 23315 h 35148"/>
                  <a:gd name="connsiteX7" fmla="*/ 1197 w 33515"/>
                  <a:gd name="connsiteY7" fmla="*/ 28701 h 35148"/>
                  <a:gd name="connsiteX8" fmla="*/ 28129 w 33515"/>
                  <a:gd name="connsiteY8" fmla="*/ 31394 h 35148"/>
                  <a:gd name="connsiteX9" fmla="*/ 33516 w 33515"/>
                  <a:gd name="connsiteY9" fmla="*/ 17928 h 35148"/>
                  <a:gd name="connsiteX10" fmla="*/ 28129 w 33515"/>
                  <a:gd name="connsiteY10" fmla="*/ 1769 h 35148"/>
                  <a:gd name="connsiteX11" fmla="*/ 11970 w 33515"/>
                  <a:gd name="connsiteY11" fmla="*/ 4462 h 35148"/>
                  <a:gd name="connsiteX12" fmla="*/ 11970 w 33515"/>
                  <a:gd name="connsiteY12" fmla="*/ 9849 h 35148"/>
                  <a:gd name="connsiteX13" fmla="*/ 20049 w 33515"/>
                  <a:gd name="connsiteY13" fmla="*/ 4462 h 35148"/>
                  <a:gd name="connsiteX14" fmla="*/ 20049 w 33515"/>
                  <a:gd name="connsiteY14" fmla="*/ 4462 h 35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3515" h="35148">
                    <a:moveTo>
                      <a:pt x="20049" y="4462"/>
                    </a:moveTo>
                    <a:cubicBezTo>
                      <a:pt x="20049" y="4462"/>
                      <a:pt x="20049" y="1769"/>
                      <a:pt x="20049" y="4462"/>
                    </a:cubicBezTo>
                    <a:cubicBezTo>
                      <a:pt x="22743" y="1769"/>
                      <a:pt x="25436" y="1769"/>
                      <a:pt x="25436" y="4462"/>
                    </a:cubicBezTo>
                    <a:cubicBezTo>
                      <a:pt x="28129" y="7156"/>
                      <a:pt x="28129" y="12542"/>
                      <a:pt x="28129" y="15235"/>
                    </a:cubicBezTo>
                    <a:cubicBezTo>
                      <a:pt x="28129" y="23315"/>
                      <a:pt x="22743" y="28701"/>
                      <a:pt x="14663" y="28701"/>
                    </a:cubicBezTo>
                    <a:cubicBezTo>
                      <a:pt x="11970" y="28701"/>
                      <a:pt x="6583" y="28701"/>
                      <a:pt x="6583" y="23315"/>
                    </a:cubicBezTo>
                    <a:cubicBezTo>
                      <a:pt x="6583" y="23315"/>
                      <a:pt x="3890" y="20622"/>
                      <a:pt x="1197" y="23315"/>
                    </a:cubicBezTo>
                    <a:cubicBezTo>
                      <a:pt x="1197" y="23315"/>
                      <a:pt x="-1496" y="26008"/>
                      <a:pt x="1197" y="28701"/>
                    </a:cubicBezTo>
                    <a:cubicBezTo>
                      <a:pt x="6583" y="36781"/>
                      <a:pt x="20049" y="36781"/>
                      <a:pt x="28129" y="31394"/>
                    </a:cubicBezTo>
                    <a:cubicBezTo>
                      <a:pt x="30822" y="28701"/>
                      <a:pt x="33516" y="23315"/>
                      <a:pt x="33516" y="17928"/>
                    </a:cubicBezTo>
                    <a:cubicBezTo>
                      <a:pt x="33516" y="12542"/>
                      <a:pt x="33516" y="7156"/>
                      <a:pt x="28129" y="1769"/>
                    </a:cubicBezTo>
                    <a:cubicBezTo>
                      <a:pt x="22743" y="-924"/>
                      <a:pt x="14663" y="-924"/>
                      <a:pt x="11970" y="4462"/>
                    </a:cubicBezTo>
                    <a:cubicBezTo>
                      <a:pt x="11970" y="7156"/>
                      <a:pt x="11970" y="7156"/>
                      <a:pt x="11970" y="9849"/>
                    </a:cubicBezTo>
                    <a:cubicBezTo>
                      <a:pt x="17356" y="7156"/>
                      <a:pt x="20049" y="7156"/>
                      <a:pt x="20049" y="4462"/>
                    </a:cubicBezTo>
                    <a:lnTo>
                      <a:pt x="20049" y="4462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9" name="任意多边形: 形状 288"/>
              <p:cNvSpPr/>
              <p:nvPr/>
            </p:nvSpPr>
            <p:spPr>
              <a:xfrm>
                <a:off x="10096681" y="3829354"/>
                <a:ext cx="13003" cy="17215"/>
              </a:xfrm>
              <a:custGeom>
                <a:avLst/>
                <a:gdLst>
                  <a:gd name="connsiteX0" fmla="*/ 1116 w 13003"/>
                  <a:gd name="connsiteY0" fmla="*/ 6443 h 17215"/>
                  <a:gd name="connsiteX1" fmla="*/ 3809 w 13003"/>
                  <a:gd name="connsiteY1" fmla="*/ 17216 h 17215"/>
                  <a:gd name="connsiteX2" fmla="*/ 11888 w 13003"/>
                  <a:gd name="connsiteY2" fmla="*/ 11829 h 17215"/>
                  <a:gd name="connsiteX3" fmla="*/ 9196 w 13003"/>
                  <a:gd name="connsiteY3" fmla="*/ 1057 h 17215"/>
                  <a:gd name="connsiteX4" fmla="*/ 1116 w 13003"/>
                  <a:gd name="connsiteY4" fmla="*/ 6443 h 172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03" h="17215">
                    <a:moveTo>
                      <a:pt x="1116" y="6443"/>
                    </a:moveTo>
                    <a:cubicBezTo>
                      <a:pt x="-1578" y="11829"/>
                      <a:pt x="1116" y="14523"/>
                      <a:pt x="3809" y="17216"/>
                    </a:cubicBezTo>
                    <a:cubicBezTo>
                      <a:pt x="6502" y="17216"/>
                      <a:pt x="11888" y="14523"/>
                      <a:pt x="11888" y="11829"/>
                    </a:cubicBezTo>
                    <a:cubicBezTo>
                      <a:pt x="14582" y="6443"/>
                      <a:pt x="11888" y="3750"/>
                      <a:pt x="9196" y="1057"/>
                    </a:cubicBezTo>
                    <a:cubicBezTo>
                      <a:pt x="6502" y="-1637"/>
                      <a:pt x="1116" y="1057"/>
                      <a:pt x="1116" y="6443"/>
                    </a:cubicBez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90" name="任意多边形: 形状 289"/>
              <p:cNvSpPr/>
              <p:nvPr/>
            </p:nvSpPr>
            <p:spPr>
              <a:xfrm>
                <a:off x="10046625" y="3806172"/>
                <a:ext cx="10772" cy="13466"/>
              </a:xfrm>
              <a:custGeom>
                <a:avLst/>
                <a:gdLst>
                  <a:gd name="connsiteX0" fmla="*/ 0 w 10772"/>
                  <a:gd name="connsiteY0" fmla="*/ 5386 h 13466"/>
                  <a:gd name="connsiteX1" fmla="*/ 2693 w 10772"/>
                  <a:gd name="connsiteY1" fmla="*/ 13466 h 13466"/>
                  <a:gd name="connsiteX2" fmla="*/ 10773 w 10772"/>
                  <a:gd name="connsiteY2" fmla="*/ 8080 h 13466"/>
                  <a:gd name="connsiteX3" fmla="*/ 8079 w 10772"/>
                  <a:gd name="connsiteY3" fmla="*/ 0 h 13466"/>
                  <a:gd name="connsiteX4" fmla="*/ 0 w 10772"/>
                  <a:gd name="connsiteY4" fmla="*/ 5386 h 134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772" h="13466">
                    <a:moveTo>
                      <a:pt x="0" y="5386"/>
                    </a:moveTo>
                    <a:cubicBezTo>
                      <a:pt x="0" y="8080"/>
                      <a:pt x="0" y="13466"/>
                      <a:pt x="2693" y="13466"/>
                    </a:cubicBezTo>
                    <a:cubicBezTo>
                      <a:pt x="5387" y="13466"/>
                      <a:pt x="8079" y="13466"/>
                      <a:pt x="10773" y="8080"/>
                    </a:cubicBezTo>
                    <a:cubicBezTo>
                      <a:pt x="10773" y="5386"/>
                      <a:pt x="10773" y="0"/>
                      <a:pt x="8079" y="0"/>
                    </a:cubicBezTo>
                    <a:cubicBezTo>
                      <a:pt x="2693" y="0"/>
                      <a:pt x="0" y="2693"/>
                      <a:pt x="0" y="5386"/>
                    </a:cubicBez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91" name="任意多边形: 形状 290"/>
              <p:cNvSpPr/>
              <p:nvPr/>
            </p:nvSpPr>
            <p:spPr>
              <a:xfrm>
                <a:off x="10076343" y="3786803"/>
                <a:ext cx="72044" cy="84350"/>
              </a:xfrm>
              <a:custGeom>
                <a:avLst/>
                <a:gdLst>
                  <a:gd name="connsiteX0" fmla="*/ 59158 w 72044"/>
                  <a:gd name="connsiteY0" fmla="*/ 70540 h 84350"/>
                  <a:gd name="connsiteX1" fmla="*/ 69931 w 72044"/>
                  <a:gd name="connsiteY1" fmla="*/ 19369 h 84350"/>
                  <a:gd name="connsiteX2" fmla="*/ 32226 w 72044"/>
                  <a:gd name="connsiteY2" fmla="*/ 516 h 84350"/>
                  <a:gd name="connsiteX3" fmla="*/ 2601 w 72044"/>
                  <a:gd name="connsiteY3" fmla="*/ 35528 h 84350"/>
                  <a:gd name="connsiteX4" fmla="*/ 13374 w 72044"/>
                  <a:gd name="connsiteY4" fmla="*/ 78619 h 84350"/>
                  <a:gd name="connsiteX5" fmla="*/ 59158 w 72044"/>
                  <a:gd name="connsiteY5" fmla="*/ 70540 h 84350"/>
                  <a:gd name="connsiteX6" fmla="*/ 56465 w 72044"/>
                  <a:gd name="connsiteY6" fmla="*/ 67846 h 84350"/>
                  <a:gd name="connsiteX7" fmla="*/ 18760 w 72044"/>
                  <a:gd name="connsiteY7" fmla="*/ 75926 h 84350"/>
                  <a:gd name="connsiteX8" fmla="*/ 5294 w 72044"/>
                  <a:gd name="connsiteY8" fmla="*/ 38221 h 84350"/>
                  <a:gd name="connsiteX9" fmla="*/ 29533 w 72044"/>
                  <a:gd name="connsiteY9" fmla="*/ 5903 h 84350"/>
                  <a:gd name="connsiteX10" fmla="*/ 64545 w 72044"/>
                  <a:gd name="connsiteY10" fmla="*/ 16675 h 84350"/>
                  <a:gd name="connsiteX11" fmla="*/ 67238 w 72044"/>
                  <a:gd name="connsiteY11" fmla="*/ 43608 h 84350"/>
                  <a:gd name="connsiteX12" fmla="*/ 56465 w 72044"/>
                  <a:gd name="connsiteY12" fmla="*/ 67846 h 84350"/>
                  <a:gd name="connsiteX13" fmla="*/ 59158 w 72044"/>
                  <a:gd name="connsiteY13" fmla="*/ 70540 h 84350"/>
                  <a:gd name="connsiteX14" fmla="*/ 59158 w 72044"/>
                  <a:gd name="connsiteY14" fmla="*/ 70540 h 84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2044" h="84350">
                    <a:moveTo>
                      <a:pt x="59158" y="70540"/>
                    </a:moveTo>
                    <a:cubicBezTo>
                      <a:pt x="69931" y="57074"/>
                      <a:pt x="75317" y="35528"/>
                      <a:pt x="69931" y="19369"/>
                    </a:cubicBezTo>
                    <a:cubicBezTo>
                      <a:pt x="64545" y="5903"/>
                      <a:pt x="48385" y="-2177"/>
                      <a:pt x="32226" y="516"/>
                    </a:cubicBezTo>
                    <a:cubicBezTo>
                      <a:pt x="16067" y="5903"/>
                      <a:pt x="7987" y="19369"/>
                      <a:pt x="2601" y="35528"/>
                    </a:cubicBezTo>
                    <a:cubicBezTo>
                      <a:pt x="-2786" y="51687"/>
                      <a:pt x="-92" y="70540"/>
                      <a:pt x="13374" y="78619"/>
                    </a:cubicBezTo>
                    <a:cubicBezTo>
                      <a:pt x="26840" y="89392"/>
                      <a:pt x="48385" y="84006"/>
                      <a:pt x="59158" y="70540"/>
                    </a:cubicBezTo>
                    <a:cubicBezTo>
                      <a:pt x="61851" y="67846"/>
                      <a:pt x="56465" y="65153"/>
                      <a:pt x="56465" y="67846"/>
                    </a:cubicBezTo>
                    <a:cubicBezTo>
                      <a:pt x="48385" y="78619"/>
                      <a:pt x="32226" y="84006"/>
                      <a:pt x="18760" y="75926"/>
                    </a:cubicBezTo>
                    <a:cubicBezTo>
                      <a:pt x="5294" y="67846"/>
                      <a:pt x="2601" y="51687"/>
                      <a:pt x="5294" y="38221"/>
                    </a:cubicBezTo>
                    <a:cubicBezTo>
                      <a:pt x="7987" y="24755"/>
                      <a:pt x="16067" y="11289"/>
                      <a:pt x="29533" y="5903"/>
                    </a:cubicBezTo>
                    <a:cubicBezTo>
                      <a:pt x="42999" y="516"/>
                      <a:pt x="56465" y="5903"/>
                      <a:pt x="64545" y="16675"/>
                    </a:cubicBezTo>
                    <a:cubicBezTo>
                      <a:pt x="69931" y="24755"/>
                      <a:pt x="67238" y="35528"/>
                      <a:pt x="67238" y="43608"/>
                    </a:cubicBezTo>
                    <a:cubicBezTo>
                      <a:pt x="64545" y="51687"/>
                      <a:pt x="61851" y="59767"/>
                      <a:pt x="56465" y="67846"/>
                    </a:cubicBezTo>
                    <a:cubicBezTo>
                      <a:pt x="53772" y="70540"/>
                      <a:pt x="56465" y="73233"/>
                      <a:pt x="59158" y="70540"/>
                    </a:cubicBezTo>
                    <a:lnTo>
                      <a:pt x="59158" y="70540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92" name="任意多边形: 形状 291"/>
              <p:cNvSpPr/>
              <p:nvPr/>
            </p:nvSpPr>
            <p:spPr>
              <a:xfrm>
                <a:off x="9998240" y="3751792"/>
                <a:ext cx="72044" cy="83163"/>
              </a:xfrm>
              <a:custGeom>
                <a:avLst/>
                <a:gdLst>
                  <a:gd name="connsiteX0" fmla="*/ 59158 w 72044"/>
                  <a:gd name="connsiteY0" fmla="*/ 70539 h 83163"/>
                  <a:gd name="connsiteX1" fmla="*/ 69931 w 72044"/>
                  <a:gd name="connsiteY1" fmla="*/ 19368 h 83163"/>
                  <a:gd name="connsiteX2" fmla="*/ 32226 w 72044"/>
                  <a:gd name="connsiteY2" fmla="*/ 516 h 83163"/>
                  <a:gd name="connsiteX3" fmla="*/ 2601 w 72044"/>
                  <a:gd name="connsiteY3" fmla="*/ 35528 h 83163"/>
                  <a:gd name="connsiteX4" fmla="*/ 13374 w 72044"/>
                  <a:gd name="connsiteY4" fmla="*/ 78619 h 83163"/>
                  <a:gd name="connsiteX5" fmla="*/ 59158 w 72044"/>
                  <a:gd name="connsiteY5" fmla="*/ 70539 h 83163"/>
                  <a:gd name="connsiteX6" fmla="*/ 56465 w 72044"/>
                  <a:gd name="connsiteY6" fmla="*/ 67846 h 83163"/>
                  <a:gd name="connsiteX7" fmla="*/ 18760 w 72044"/>
                  <a:gd name="connsiteY7" fmla="*/ 75926 h 83163"/>
                  <a:gd name="connsiteX8" fmla="*/ 5294 w 72044"/>
                  <a:gd name="connsiteY8" fmla="*/ 38221 h 83163"/>
                  <a:gd name="connsiteX9" fmla="*/ 29533 w 72044"/>
                  <a:gd name="connsiteY9" fmla="*/ 5902 h 83163"/>
                  <a:gd name="connsiteX10" fmla="*/ 64545 w 72044"/>
                  <a:gd name="connsiteY10" fmla="*/ 16675 h 83163"/>
                  <a:gd name="connsiteX11" fmla="*/ 67238 w 72044"/>
                  <a:gd name="connsiteY11" fmla="*/ 43607 h 83163"/>
                  <a:gd name="connsiteX12" fmla="*/ 56465 w 72044"/>
                  <a:gd name="connsiteY12" fmla="*/ 67846 h 83163"/>
                  <a:gd name="connsiteX13" fmla="*/ 59158 w 72044"/>
                  <a:gd name="connsiteY13" fmla="*/ 70539 h 83163"/>
                  <a:gd name="connsiteX14" fmla="*/ 59158 w 72044"/>
                  <a:gd name="connsiteY14" fmla="*/ 70539 h 83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2044" h="83163">
                    <a:moveTo>
                      <a:pt x="59158" y="70539"/>
                    </a:moveTo>
                    <a:cubicBezTo>
                      <a:pt x="69931" y="57073"/>
                      <a:pt x="75318" y="35528"/>
                      <a:pt x="69931" y="19368"/>
                    </a:cubicBezTo>
                    <a:cubicBezTo>
                      <a:pt x="64545" y="5902"/>
                      <a:pt x="48385" y="-2177"/>
                      <a:pt x="32226" y="516"/>
                    </a:cubicBezTo>
                    <a:cubicBezTo>
                      <a:pt x="16067" y="5902"/>
                      <a:pt x="7987" y="19368"/>
                      <a:pt x="2601" y="35528"/>
                    </a:cubicBezTo>
                    <a:cubicBezTo>
                      <a:pt x="-2785" y="51687"/>
                      <a:pt x="-92" y="70539"/>
                      <a:pt x="13374" y="78619"/>
                    </a:cubicBezTo>
                    <a:cubicBezTo>
                      <a:pt x="29533" y="86699"/>
                      <a:pt x="51079" y="84006"/>
                      <a:pt x="59158" y="70539"/>
                    </a:cubicBezTo>
                    <a:cubicBezTo>
                      <a:pt x="61852" y="67846"/>
                      <a:pt x="56465" y="65153"/>
                      <a:pt x="56465" y="67846"/>
                    </a:cubicBezTo>
                    <a:cubicBezTo>
                      <a:pt x="48385" y="78619"/>
                      <a:pt x="32226" y="84006"/>
                      <a:pt x="18760" y="75926"/>
                    </a:cubicBezTo>
                    <a:cubicBezTo>
                      <a:pt x="5294" y="67846"/>
                      <a:pt x="2601" y="51687"/>
                      <a:pt x="5294" y="38221"/>
                    </a:cubicBezTo>
                    <a:cubicBezTo>
                      <a:pt x="7987" y="24755"/>
                      <a:pt x="16067" y="11289"/>
                      <a:pt x="29533" y="5902"/>
                    </a:cubicBezTo>
                    <a:cubicBezTo>
                      <a:pt x="42999" y="516"/>
                      <a:pt x="56465" y="5902"/>
                      <a:pt x="64545" y="16675"/>
                    </a:cubicBezTo>
                    <a:cubicBezTo>
                      <a:pt x="69931" y="24755"/>
                      <a:pt x="67238" y="35528"/>
                      <a:pt x="67238" y="43607"/>
                    </a:cubicBezTo>
                    <a:cubicBezTo>
                      <a:pt x="64545" y="51687"/>
                      <a:pt x="61852" y="59767"/>
                      <a:pt x="56465" y="67846"/>
                    </a:cubicBezTo>
                    <a:cubicBezTo>
                      <a:pt x="53772" y="70539"/>
                      <a:pt x="59158" y="70539"/>
                      <a:pt x="59158" y="70539"/>
                    </a:cubicBezTo>
                    <a:lnTo>
                      <a:pt x="59158" y="70539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93" name="任意多边形: 形状 292"/>
              <p:cNvSpPr/>
              <p:nvPr/>
            </p:nvSpPr>
            <p:spPr>
              <a:xfrm>
                <a:off x="10076251" y="3685691"/>
                <a:ext cx="370893" cy="381049"/>
              </a:xfrm>
              <a:custGeom>
                <a:avLst/>
                <a:gdLst>
                  <a:gd name="connsiteX0" fmla="*/ 0 w 370893"/>
                  <a:gd name="connsiteY0" fmla="*/ 63924 h 381049"/>
                  <a:gd name="connsiteX1" fmla="*/ 26932 w 370893"/>
                  <a:gd name="connsiteY1" fmla="*/ 20832 h 381049"/>
                  <a:gd name="connsiteX2" fmla="*/ 78103 w 370893"/>
                  <a:gd name="connsiteY2" fmla="*/ 20832 h 381049"/>
                  <a:gd name="connsiteX3" fmla="*/ 110422 w 370893"/>
                  <a:gd name="connsiteY3" fmla="*/ 1980 h 381049"/>
                  <a:gd name="connsiteX4" fmla="*/ 215457 w 370893"/>
                  <a:gd name="connsiteY4" fmla="*/ 20832 h 381049"/>
                  <a:gd name="connsiteX5" fmla="*/ 266628 w 370893"/>
                  <a:gd name="connsiteY5" fmla="*/ 112401 h 381049"/>
                  <a:gd name="connsiteX6" fmla="*/ 242389 w 370893"/>
                  <a:gd name="connsiteY6" fmla="*/ 163572 h 381049"/>
                  <a:gd name="connsiteX7" fmla="*/ 342037 w 370893"/>
                  <a:gd name="connsiteY7" fmla="*/ 177038 h 381049"/>
                  <a:gd name="connsiteX8" fmla="*/ 366277 w 370893"/>
                  <a:gd name="connsiteY8" fmla="*/ 276687 h 381049"/>
                  <a:gd name="connsiteX9" fmla="*/ 296253 w 370893"/>
                  <a:gd name="connsiteY9" fmla="*/ 354790 h 381049"/>
                  <a:gd name="connsiteX10" fmla="*/ 255855 w 370893"/>
                  <a:gd name="connsiteY10" fmla="*/ 365563 h 381049"/>
                  <a:gd name="connsiteX11" fmla="*/ 172365 w 370893"/>
                  <a:gd name="connsiteY11" fmla="*/ 303619 h 381049"/>
                  <a:gd name="connsiteX12" fmla="*/ 183138 w 370893"/>
                  <a:gd name="connsiteY12" fmla="*/ 344017 h 381049"/>
                  <a:gd name="connsiteX13" fmla="*/ 156206 w 370893"/>
                  <a:gd name="connsiteY13" fmla="*/ 379029 h 381049"/>
                  <a:gd name="connsiteX14" fmla="*/ 118501 w 370893"/>
                  <a:gd name="connsiteY14" fmla="*/ 379029 h 381049"/>
                  <a:gd name="connsiteX15" fmla="*/ 88876 w 370893"/>
                  <a:gd name="connsiteY15" fmla="*/ 230903 h 381049"/>
                  <a:gd name="connsiteX16" fmla="*/ 115808 w 370893"/>
                  <a:gd name="connsiteY16" fmla="*/ 244369 h 381049"/>
                  <a:gd name="connsiteX17" fmla="*/ 129274 w 370893"/>
                  <a:gd name="connsiteY17" fmla="*/ 238982 h 381049"/>
                  <a:gd name="connsiteX18" fmla="*/ 156206 w 370893"/>
                  <a:gd name="connsiteY18" fmla="*/ 195891 h 381049"/>
                  <a:gd name="connsiteX19" fmla="*/ 134661 w 370893"/>
                  <a:gd name="connsiteY19" fmla="*/ 160879 h 381049"/>
                  <a:gd name="connsiteX20" fmla="*/ 102342 w 370893"/>
                  <a:gd name="connsiteY20" fmla="*/ 168959 h 381049"/>
                  <a:gd name="connsiteX21" fmla="*/ 110422 w 370893"/>
                  <a:gd name="connsiteY21" fmla="*/ 128560 h 381049"/>
                  <a:gd name="connsiteX22" fmla="*/ 107728 w 370893"/>
                  <a:gd name="connsiteY22" fmla="*/ 101628 h 381049"/>
                  <a:gd name="connsiteX23" fmla="*/ 94262 w 370893"/>
                  <a:gd name="connsiteY23" fmla="*/ 80083 h 381049"/>
                  <a:gd name="connsiteX24" fmla="*/ 0 w 370893"/>
                  <a:gd name="connsiteY24" fmla="*/ 63924 h 3810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370893" h="381049">
                    <a:moveTo>
                      <a:pt x="0" y="63924"/>
                    </a:moveTo>
                    <a:cubicBezTo>
                      <a:pt x="2693" y="47764"/>
                      <a:pt x="10773" y="26219"/>
                      <a:pt x="26932" y="20832"/>
                    </a:cubicBezTo>
                    <a:cubicBezTo>
                      <a:pt x="43092" y="12753"/>
                      <a:pt x="61944" y="12753"/>
                      <a:pt x="78103" y="20832"/>
                    </a:cubicBezTo>
                    <a:cubicBezTo>
                      <a:pt x="83490" y="10059"/>
                      <a:pt x="96956" y="1980"/>
                      <a:pt x="110422" y="1980"/>
                    </a:cubicBezTo>
                    <a:cubicBezTo>
                      <a:pt x="145433" y="-3407"/>
                      <a:pt x="185831" y="1980"/>
                      <a:pt x="215457" y="20832"/>
                    </a:cubicBezTo>
                    <a:cubicBezTo>
                      <a:pt x="245082" y="42378"/>
                      <a:pt x="266628" y="74696"/>
                      <a:pt x="266628" y="112401"/>
                    </a:cubicBezTo>
                    <a:cubicBezTo>
                      <a:pt x="266628" y="131254"/>
                      <a:pt x="261241" y="155493"/>
                      <a:pt x="242389" y="163572"/>
                    </a:cubicBezTo>
                    <a:cubicBezTo>
                      <a:pt x="272014" y="144720"/>
                      <a:pt x="317799" y="152799"/>
                      <a:pt x="342037" y="177038"/>
                    </a:cubicBezTo>
                    <a:cubicBezTo>
                      <a:pt x="368969" y="201277"/>
                      <a:pt x="377050" y="241675"/>
                      <a:pt x="366277" y="276687"/>
                    </a:cubicBezTo>
                    <a:cubicBezTo>
                      <a:pt x="355503" y="311699"/>
                      <a:pt x="328571" y="338631"/>
                      <a:pt x="296253" y="354790"/>
                    </a:cubicBezTo>
                    <a:cubicBezTo>
                      <a:pt x="282787" y="360177"/>
                      <a:pt x="269321" y="362870"/>
                      <a:pt x="255855" y="365563"/>
                    </a:cubicBezTo>
                    <a:cubicBezTo>
                      <a:pt x="218150" y="365563"/>
                      <a:pt x="183138" y="338631"/>
                      <a:pt x="172365" y="303619"/>
                    </a:cubicBezTo>
                    <a:cubicBezTo>
                      <a:pt x="177752" y="317085"/>
                      <a:pt x="185831" y="330551"/>
                      <a:pt x="183138" y="344017"/>
                    </a:cubicBezTo>
                    <a:cubicBezTo>
                      <a:pt x="180445" y="360177"/>
                      <a:pt x="169672" y="373643"/>
                      <a:pt x="156206" y="379029"/>
                    </a:cubicBezTo>
                    <a:cubicBezTo>
                      <a:pt x="145433" y="381722"/>
                      <a:pt x="129274" y="381722"/>
                      <a:pt x="118501" y="379029"/>
                    </a:cubicBezTo>
                    <a:cubicBezTo>
                      <a:pt x="107728" y="330551"/>
                      <a:pt x="99648" y="279380"/>
                      <a:pt x="88876" y="230903"/>
                    </a:cubicBezTo>
                    <a:cubicBezTo>
                      <a:pt x="96956" y="238982"/>
                      <a:pt x="107728" y="244369"/>
                      <a:pt x="115808" y="244369"/>
                    </a:cubicBezTo>
                    <a:cubicBezTo>
                      <a:pt x="121194" y="244369"/>
                      <a:pt x="123888" y="241675"/>
                      <a:pt x="129274" y="238982"/>
                    </a:cubicBezTo>
                    <a:cubicBezTo>
                      <a:pt x="145433" y="230903"/>
                      <a:pt x="156206" y="212050"/>
                      <a:pt x="156206" y="195891"/>
                    </a:cubicBezTo>
                    <a:cubicBezTo>
                      <a:pt x="156206" y="179732"/>
                      <a:pt x="148127" y="166265"/>
                      <a:pt x="134661" y="160879"/>
                    </a:cubicBezTo>
                    <a:cubicBezTo>
                      <a:pt x="123888" y="155493"/>
                      <a:pt x="113114" y="160879"/>
                      <a:pt x="102342" y="168959"/>
                    </a:cubicBezTo>
                    <a:cubicBezTo>
                      <a:pt x="107728" y="155493"/>
                      <a:pt x="110422" y="142027"/>
                      <a:pt x="110422" y="128560"/>
                    </a:cubicBezTo>
                    <a:cubicBezTo>
                      <a:pt x="110422" y="120481"/>
                      <a:pt x="110422" y="109708"/>
                      <a:pt x="107728" y="101628"/>
                    </a:cubicBezTo>
                    <a:cubicBezTo>
                      <a:pt x="105035" y="93549"/>
                      <a:pt x="99648" y="88162"/>
                      <a:pt x="94262" y="80083"/>
                    </a:cubicBezTo>
                    <a:cubicBezTo>
                      <a:pt x="70024" y="47764"/>
                      <a:pt x="29625" y="45071"/>
                      <a:pt x="0" y="63924"/>
                    </a:cubicBez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94" name="任意多边形: 形状 293"/>
              <p:cNvSpPr/>
              <p:nvPr/>
            </p:nvSpPr>
            <p:spPr>
              <a:xfrm>
                <a:off x="10073557" y="3943525"/>
                <a:ext cx="35011" cy="32318"/>
              </a:xfrm>
              <a:custGeom>
                <a:avLst/>
                <a:gdLst>
                  <a:gd name="connsiteX0" fmla="*/ 0 w 35011"/>
                  <a:gd name="connsiteY0" fmla="*/ 32318 h 32318"/>
                  <a:gd name="connsiteX1" fmla="*/ 35011 w 35011"/>
                  <a:gd name="connsiteY1" fmla="*/ 2693 h 32318"/>
                  <a:gd name="connsiteX2" fmla="*/ 5387 w 35011"/>
                  <a:gd name="connsiteY2" fmla="*/ 0 h 32318"/>
                  <a:gd name="connsiteX3" fmla="*/ 0 w 35011"/>
                  <a:gd name="connsiteY3" fmla="*/ 32318 h 323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011" h="32318">
                    <a:moveTo>
                      <a:pt x="0" y="32318"/>
                    </a:moveTo>
                    <a:cubicBezTo>
                      <a:pt x="0" y="32318"/>
                      <a:pt x="29625" y="8080"/>
                      <a:pt x="35011" y="2693"/>
                    </a:cubicBezTo>
                    <a:lnTo>
                      <a:pt x="5387" y="0"/>
                    </a:lnTo>
                    <a:lnTo>
                      <a:pt x="0" y="32318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grpSp>
            <p:nvGrpSpPr>
              <p:cNvPr id="295" name="图形 2"/>
              <p:cNvGrpSpPr/>
              <p:nvPr/>
            </p:nvGrpSpPr>
            <p:grpSpPr>
              <a:xfrm>
                <a:off x="9820287" y="4150903"/>
                <a:ext cx="304441" cy="326994"/>
                <a:chOff x="9820287" y="4150903"/>
                <a:chExt cx="304441" cy="326994"/>
              </a:xfrm>
              <a:solidFill>
                <a:srgbClr val="172F4C"/>
              </a:solidFill>
            </p:grpSpPr>
            <p:sp>
              <p:nvSpPr>
                <p:cNvPr id="314" name="任意多边形: 形状 313"/>
                <p:cNvSpPr/>
                <p:nvPr/>
              </p:nvSpPr>
              <p:spPr>
                <a:xfrm>
                  <a:off x="9889928" y="4156659"/>
                  <a:ext cx="234800" cy="188154"/>
                </a:xfrm>
                <a:custGeom>
                  <a:avLst/>
                  <a:gdLst>
                    <a:gd name="connsiteX0" fmla="*/ 234800 w 234800"/>
                    <a:gd name="connsiteY0" fmla="*/ 180075 h 188154"/>
                    <a:gd name="connsiteX1" fmla="*/ 191709 w 234800"/>
                    <a:gd name="connsiteY1" fmla="*/ 112745 h 188154"/>
                    <a:gd name="connsiteX2" fmla="*/ 135152 w 234800"/>
                    <a:gd name="connsiteY2" fmla="*/ 45414 h 188154"/>
                    <a:gd name="connsiteX3" fmla="*/ 48969 w 234800"/>
                    <a:gd name="connsiteY3" fmla="*/ 2323 h 188154"/>
                    <a:gd name="connsiteX4" fmla="*/ 491 w 234800"/>
                    <a:gd name="connsiteY4" fmla="*/ 21175 h 188154"/>
                    <a:gd name="connsiteX5" fmla="*/ 27423 w 234800"/>
                    <a:gd name="connsiteY5" fmla="*/ 40028 h 188154"/>
                    <a:gd name="connsiteX6" fmla="*/ 78594 w 234800"/>
                    <a:gd name="connsiteY6" fmla="*/ 69653 h 188154"/>
                    <a:gd name="connsiteX7" fmla="*/ 83980 w 234800"/>
                    <a:gd name="connsiteY7" fmla="*/ 64267 h 188154"/>
                    <a:gd name="connsiteX8" fmla="*/ 46275 w 234800"/>
                    <a:gd name="connsiteY8" fmla="*/ 40028 h 188154"/>
                    <a:gd name="connsiteX9" fmla="*/ 24730 w 234800"/>
                    <a:gd name="connsiteY9" fmla="*/ 34641 h 188154"/>
                    <a:gd name="connsiteX10" fmla="*/ 8571 w 234800"/>
                    <a:gd name="connsiteY10" fmla="*/ 10403 h 188154"/>
                    <a:gd name="connsiteX11" fmla="*/ 59741 w 234800"/>
                    <a:gd name="connsiteY11" fmla="*/ 15789 h 188154"/>
                    <a:gd name="connsiteX12" fmla="*/ 110912 w 234800"/>
                    <a:gd name="connsiteY12" fmla="*/ 40028 h 188154"/>
                    <a:gd name="connsiteX13" fmla="*/ 151310 w 234800"/>
                    <a:gd name="connsiteY13" fmla="*/ 75040 h 188154"/>
                    <a:gd name="connsiteX14" fmla="*/ 180936 w 234800"/>
                    <a:gd name="connsiteY14" fmla="*/ 118131 h 188154"/>
                    <a:gd name="connsiteX15" fmla="*/ 224027 w 234800"/>
                    <a:gd name="connsiteY15" fmla="*/ 188155 h 188154"/>
                    <a:gd name="connsiteX16" fmla="*/ 234800 w 234800"/>
                    <a:gd name="connsiteY16" fmla="*/ 180075 h 188154"/>
                    <a:gd name="connsiteX17" fmla="*/ 234800 w 234800"/>
                    <a:gd name="connsiteY17" fmla="*/ 180075 h 1881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234800" h="188154">
                      <a:moveTo>
                        <a:pt x="234800" y="180075"/>
                      </a:moveTo>
                      <a:cubicBezTo>
                        <a:pt x="221334" y="158529"/>
                        <a:pt x="207868" y="136984"/>
                        <a:pt x="191709" y="112745"/>
                      </a:cubicBezTo>
                      <a:cubicBezTo>
                        <a:pt x="175550" y="88506"/>
                        <a:pt x="159391" y="61574"/>
                        <a:pt x="135152" y="45414"/>
                      </a:cubicBezTo>
                      <a:cubicBezTo>
                        <a:pt x="110912" y="26562"/>
                        <a:pt x="78594" y="10403"/>
                        <a:pt x="48969" y="2323"/>
                      </a:cubicBezTo>
                      <a:cubicBezTo>
                        <a:pt x="35503" y="-370"/>
                        <a:pt x="-4895" y="-5757"/>
                        <a:pt x="491" y="21175"/>
                      </a:cubicBezTo>
                      <a:cubicBezTo>
                        <a:pt x="3184" y="34641"/>
                        <a:pt x="16650" y="37335"/>
                        <a:pt x="27423" y="40028"/>
                      </a:cubicBezTo>
                      <a:cubicBezTo>
                        <a:pt x="46275" y="45414"/>
                        <a:pt x="65128" y="53494"/>
                        <a:pt x="78594" y="69653"/>
                      </a:cubicBezTo>
                      <a:cubicBezTo>
                        <a:pt x="81288" y="72346"/>
                        <a:pt x="86674" y="66960"/>
                        <a:pt x="83980" y="64267"/>
                      </a:cubicBezTo>
                      <a:cubicBezTo>
                        <a:pt x="73207" y="53494"/>
                        <a:pt x="62435" y="45414"/>
                        <a:pt x="46275" y="40028"/>
                      </a:cubicBezTo>
                      <a:cubicBezTo>
                        <a:pt x="38196" y="37335"/>
                        <a:pt x="32809" y="34641"/>
                        <a:pt x="24730" y="34641"/>
                      </a:cubicBezTo>
                      <a:cubicBezTo>
                        <a:pt x="13957" y="31948"/>
                        <a:pt x="-4895" y="21175"/>
                        <a:pt x="8571" y="10403"/>
                      </a:cubicBezTo>
                      <a:cubicBezTo>
                        <a:pt x="22037" y="-370"/>
                        <a:pt x="46275" y="10403"/>
                        <a:pt x="59741" y="15789"/>
                      </a:cubicBezTo>
                      <a:cubicBezTo>
                        <a:pt x="75901" y="23869"/>
                        <a:pt x="94754" y="31948"/>
                        <a:pt x="110912" y="40028"/>
                      </a:cubicBezTo>
                      <a:cubicBezTo>
                        <a:pt x="127072" y="48107"/>
                        <a:pt x="140538" y="58880"/>
                        <a:pt x="151310" y="75040"/>
                      </a:cubicBezTo>
                      <a:cubicBezTo>
                        <a:pt x="162084" y="88506"/>
                        <a:pt x="170163" y="101972"/>
                        <a:pt x="180936" y="118131"/>
                      </a:cubicBezTo>
                      <a:cubicBezTo>
                        <a:pt x="194402" y="142370"/>
                        <a:pt x="210561" y="163916"/>
                        <a:pt x="224027" y="188155"/>
                      </a:cubicBezTo>
                      <a:cubicBezTo>
                        <a:pt x="232107" y="188155"/>
                        <a:pt x="234800" y="185461"/>
                        <a:pt x="234800" y="180075"/>
                      </a:cubicBezTo>
                      <a:lnTo>
                        <a:pt x="234800" y="180075"/>
                      </a:lnTo>
                      <a:close/>
                    </a:path>
                  </a:pathLst>
                </a:custGeom>
                <a:solidFill>
                  <a:srgbClr val="172F4C"/>
                </a:solidFill>
                <a:ln w="26917" cap="flat">
                  <a:noFill/>
                  <a:prstDash val="solid"/>
                  <a:miter/>
                </a:ln>
              </p:spPr>
              <p:txBody>
                <a:bodyPr rtlCol="0" anchor="ctr"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315" name="任意多边形: 形状 314"/>
                <p:cNvSpPr/>
                <p:nvPr/>
              </p:nvSpPr>
              <p:spPr>
                <a:xfrm>
                  <a:off x="9820396" y="4150903"/>
                  <a:ext cx="121928" cy="94996"/>
                </a:xfrm>
                <a:custGeom>
                  <a:avLst/>
                  <a:gdLst>
                    <a:gd name="connsiteX0" fmla="*/ 80796 w 121928"/>
                    <a:gd name="connsiteY0" fmla="*/ 8080 h 94996"/>
                    <a:gd name="connsiteX1" fmla="*/ 26932 w 121928"/>
                    <a:gd name="connsiteY1" fmla="*/ 0 h 94996"/>
                    <a:gd name="connsiteX2" fmla="*/ 0 w 121928"/>
                    <a:gd name="connsiteY2" fmla="*/ 16159 h 94996"/>
                    <a:gd name="connsiteX3" fmla="*/ 24239 w 121928"/>
                    <a:gd name="connsiteY3" fmla="*/ 45785 h 94996"/>
                    <a:gd name="connsiteX4" fmla="*/ 67330 w 121928"/>
                    <a:gd name="connsiteY4" fmla="*/ 61944 h 94996"/>
                    <a:gd name="connsiteX5" fmla="*/ 115808 w 121928"/>
                    <a:gd name="connsiteY5" fmla="*/ 94262 h 94996"/>
                    <a:gd name="connsiteX6" fmla="*/ 121194 w 121928"/>
                    <a:gd name="connsiteY6" fmla="*/ 88876 h 94996"/>
                    <a:gd name="connsiteX7" fmla="*/ 75410 w 121928"/>
                    <a:gd name="connsiteY7" fmla="*/ 59251 h 94996"/>
                    <a:gd name="connsiteX8" fmla="*/ 29625 w 121928"/>
                    <a:gd name="connsiteY8" fmla="*/ 40398 h 94996"/>
                    <a:gd name="connsiteX9" fmla="*/ 10773 w 121928"/>
                    <a:gd name="connsiteY9" fmla="*/ 24239 h 94996"/>
                    <a:gd name="connsiteX10" fmla="*/ 10773 w 121928"/>
                    <a:gd name="connsiteY10" fmla="*/ 8080 h 94996"/>
                    <a:gd name="connsiteX11" fmla="*/ 21545 w 121928"/>
                    <a:gd name="connsiteY11" fmla="*/ 2693 h 94996"/>
                    <a:gd name="connsiteX12" fmla="*/ 48477 w 121928"/>
                    <a:gd name="connsiteY12" fmla="*/ 2693 h 94996"/>
                    <a:gd name="connsiteX13" fmla="*/ 80796 w 121928"/>
                    <a:gd name="connsiteY13" fmla="*/ 8080 h 94996"/>
                    <a:gd name="connsiteX14" fmla="*/ 80796 w 121928"/>
                    <a:gd name="connsiteY14" fmla="*/ 8080 h 94996"/>
                    <a:gd name="connsiteX15" fmla="*/ 80796 w 121928"/>
                    <a:gd name="connsiteY15" fmla="*/ 8080 h 949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21928" h="94996">
                      <a:moveTo>
                        <a:pt x="80796" y="8080"/>
                      </a:moveTo>
                      <a:cubicBezTo>
                        <a:pt x="64637" y="2693"/>
                        <a:pt x="45784" y="0"/>
                        <a:pt x="26932" y="0"/>
                      </a:cubicBezTo>
                      <a:cubicBezTo>
                        <a:pt x="16159" y="0"/>
                        <a:pt x="2693" y="2693"/>
                        <a:pt x="0" y="16159"/>
                      </a:cubicBezTo>
                      <a:cubicBezTo>
                        <a:pt x="0" y="29625"/>
                        <a:pt x="13466" y="40398"/>
                        <a:pt x="24239" y="45785"/>
                      </a:cubicBezTo>
                      <a:cubicBezTo>
                        <a:pt x="37705" y="53864"/>
                        <a:pt x="53864" y="56558"/>
                        <a:pt x="67330" y="61944"/>
                      </a:cubicBezTo>
                      <a:cubicBezTo>
                        <a:pt x="86182" y="70024"/>
                        <a:pt x="102342" y="80796"/>
                        <a:pt x="115808" y="94262"/>
                      </a:cubicBezTo>
                      <a:cubicBezTo>
                        <a:pt x="118501" y="96956"/>
                        <a:pt x="123888" y="91569"/>
                        <a:pt x="121194" y="88876"/>
                      </a:cubicBezTo>
                      <a:cubicBezTo>
                        <a:pt x="107728" y="78103"/>
                        <a:pt x="91569" y="67330"/>
                        <a:pt x="75410" y="59251"/>
                      </a:cubicBezTo>
                      <a:cubicBezTo>
                        <a:pt x="59250" y="51171"/>
                        <a:pt x="43092" y="48478"/>
                        <a:pt x="29625" y="40398"/>
                      </a:cubicBezTo>
                      <a:cubicBezTo>
                        <a:pt x="21545" y="37705"/>
                        <a:pt x="16159" y="32319"/>
                        <a:pt x="10773" y="24239"/>
                      </a:cubicBezTo>
                      <a:cubicBezTo>
                        <a:pt x="8079" y="18853"/>
                        <a:pt x="5386" y="13466"/>
                        <a:pt x="10773" y="8080"/>
                      </a:cubicBezTo>
                      <a:cubicBezTo>
                        <a:pt x="13466" y="5387"/>
                        <a:pt x="16159" y="5387"/>
                        <a:pt x="21545" y="2693"/>
                      </a:cubicBezTo>
                      <a:cubicBezTo>
                        <a:pt x="29625" y="0"/>
                        <a:pt x="40398" y="2693"/>
                        <a:pt x="48477" y="2693"/>
                      </a:cubicBezTo>
                      <a:cubicBezTo>
                        <a:pt x="59250" y="2693"/>
                        <a:pt x="70024" y="5387"/>
                        <a:pt x="80796" y="8080"/>
                      </a:cubicBezTo>
                      <a:cubicBezTo>
                        <a:pt x="80796" y="16159"/>
                        <a:pt x="83490" y="10773"/>
                        <a:pt x="80796" y="8080"/>
                      </a:cubicBezTo>
                      <a:lnTo>
                        <a:pt x="80796" y="8080"/>
                      </a:lnTo>
                      <a:close/>
                    </a:path>
                  </a:pathLst>
                </a:custGeom>
                <a:solidFill>
                  <a:srgbClr val="172F4C"/>
                </a:solidFill>
                <a:ln w="26917" cap="flat">
                  <a:noFill/>
                  <a:prstDash val="solid"/>
                  <a:miter/>
                </a:ln>
              </p:spPr>
              <p:txBody>
                <a:bodyPr rtlCol="0" anchor="ctr"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316" name="任意多边形: 形状 315"/>
                <p:cNvSpPr/>
                <p:nvPr/>
              </p:nvSpPr>
              <p:spPr>
                <a:xfrm>
                  <a:off x="9820287" y="4177592"/>
                  <a:ext cx="92412" cy="98314"/>
                </a:xfrm>
                <a:custGeom>
                  <a:avLst/>
                  <a:gdLst>
                    <a:gd name="connsiteX0" fmla="*/ 2803 w 92412"/>
                    <a:gd name="connsiteY0" fmla="*/ 2936 h 98314"/>
                    <a:gd name="connsiteX1" fmla="*/ 8188 w 92412"/>
                    <a:gd name="connsiteY1" fmla="*/ 43334 h 98314"/>
                    <a:gd name="connsiteX2" fmla="*/ 32427 w 92412"/>
                    <a:gd name="connsiteY2" fmla="*/ 62187 h 98314"/>
                    <a:gd name="connsiteX3" fmla="*/ 86291 w 92412"/>
                    <a:gd name="connsiteY3" fmla="*/ 97199 h 98314"/>
                    <a:gd name="connsiteX4" fmla="*/ 91678 w 92412"/>
                    <a:gd name="connsiteY4" fmla="*/ 94505 h 98314"/>
                    <a:gd name="connsiteX5" fmla="*/ 43201 w 92412"/>
                    <a:gd name="connsiteY5" fmla="*/ 59494 h 98314"/>
                    <a:gd name="connsiteX6" fmla="*/ 16269 w 92412"/>
                    <a:gd name="connsiteY6" fmla="*/ 43334 h 98314"/>
                    <a:gd name="connsiteX7" fmla="*/ 8188 w 92412"/>
                    <a:gd name="connsiteY7" fmla="*/ 5629 h 98314"/>
                    <a:gd name="connsiteX8" fmla="*/ 2803 w 92412"/>
                    <a:gd name="connsiteY8" fmla="*/ 2936 h 98314"/>
                    <a:gd name="connsiteX9" fmla="*/ 2803 w 92412"/>
                    <a:gd name="connsiteY9" fmla="*/ 2936 h 983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92412" h="98314">
                      <a:moveTo>
                        <a:pt x="2803" y="2936"/>
                      </a:moveTo>
                      <a:cubicBezTo>
                        <a:pt x="-2584" y="16402"/>
                        <a:pt x="109" y="29868"/>
                        <a:pt x="8188" y="43334"/>
                      </a:cubicBezTo>
                      <a:cubicBezTo>
                        <a:pt x="13575" y="51414"/>
                        <a:pt x="24348" y="56800"/>
                        <a:pt x="32427" y="62187"/>
                      </a:cubicBezTo>
                      <a:cubicBezTo>
                        <a:pt x="51280" y="72960"/>
                        <a:pt x="75519" y="78346"/>
                        <a:pt x="86291" y="97199"/>
                      </a:cubicBezTo>
                      <a:cubicBezTo>
                        <a:pt x="88985" y="99892"/>
                        <a:pt x="94372" y="97199"/>
                        <a:pt x="91678" y="94505"/>
                      </a:cubicBezTo>
                      <a:cubicBezTo>
                        <a:pt x="80905" y="75653"/>
                        <a:pt x="59359" y="67573"/>
                        <a:pt x="43201" y="59494"/>
                      </a:cubicBezTo>
                      <a:cubicBezTo>
                        <a:pt x="35121" y="54107"/>
                        <a:pt x="24348" y="51414"/>
                        <a:pt x="16269" y="43334"/>
                      </a:cubicBezTo>
                      <a:cubicBezTo>
                        <a:pt x="5495" y="32561"/>
                        <a:pt x="2803" y="19095"/>
                        <a:pt x="8188" y="5629"/>
                      </a:cubicBezTo>
                      <a:cubicBezTo>
                        <a:pt x="10882" y="243"/>
                        <a:pt x="5495" y="-2450"/>
                        <a:pt x="2803" y="2936"/>
                      </a:cubicBezTo>
                      <a:lnTo>
                        <a:pt x="2803" y="2936"/>
                      </a:lnTo>
                      <a:close/>
                    </a:path>
                  </a:pathLst>
                </a:custGeom>
                <a:solidFill>
                  <a:srgbClr val="172F4C"/>
                </a:solidFill>
                <a:ln w="26917" cap="flat">
                  <a:noFill/>
                  <a:prstDash val="solid"/>
                  <a:miter/>
                </a:ln>
              </p:spPr>
              <p:txBody>
                <a:bodyPr rtlCol="0" anchor="ctr"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317" name="任意多边形: 形状 316"/>
                <p:cNvSpPr/>
                <p:nvPr/>
              </p:nvSpPr>
              <p:spPr>
                <a:xfrm>
                  <a:off x="9832394" y="4231699"/>
                  <a:ext cx="204193" cy="246197"/>
                </a:xfrm>
                <a:custGeom>
                  <a:avLst/>
                  <a:gdLst>
                    <a:gd name="connsiteX0" fmla="*/ 14934 w 204193"/>
                    <a:gd name="connsiteY0" fmla="*/ 2693 h 246197"/>
                    <a:gd name="connsiteX1" fmla="*/ 39173 w 204193"/>
                    <a:gd name="connsiteY1" fmla="*/ 40398 h 246197"/>
                    <a:gd name="connsiteX2" fmla="*/ 79571 w 204193"/>
                    <a:gd name="connsiteY2" fmla="*/ 70024 h 246197"/>
                    <a:gd name="connsiteX3" fmla="*/ 87650 w 204193"/>
                    <a:gd name="connsiteY3" fmla="*/ 96956 h 246197"/>
                    <a:gd name="connsiteX4" fmla="*/ 55332 w 204193"/>
                    <a:gd name="connsiteY4" fmla="*/ 96956 h 246197"/>
                    <a:gd name="connsiteX5" fmla="*/ 25707 w 204193"/>
                    <a:gd name="connsiteY5" fmla="*/ 67330 h 246197"/>
                    <a:gd name="connsiteX6" fmla="*/ 1468 w 204193"/>
                    <a:gd name="connsiteY6" fmla="*/ 75410 h 246197"/>
                    <a:gd name="connsiteX7" fmla="*/ 12241 w 204193"/>
                    <a:gd name="connsiteY7" fmla="*/ 118501 h 246197"/>
                    <a:gd name="connsiteX8" fmla="*/ 41866 w 204193"/>
                    <a:gd name="connsiteY8" fmla="*/ 156206 h 246197"/>
                    <a:gd name="connsiteX9" fmla="*/ 90344 w 204193"/>
                    <a:gd name="connsiteY9" fmla="*/ 172365 h 246197"/>
                    <a:gd name="connsiteX10" fmla="*/ 198072 w 204193"/>
                    <a:gd name="connsiteY10" fmla="*/ 245082 h 246197"/>
                    <a:gd name="connsiteX11" fmla="*/ 203459 w 204193"/>
                    <a:gd name="connsiteY11" fmla="*/ 242389 h 246197"/>
                    <a:gd name="connsiteX12" fmla="*/ 125356 w 204193"/>
                    <a:gd name="connsiteY12" fmla="*/ 177752 h 246197"/>
                    <a:gd name="connsiteX13" fmla="*/ 76878 w 204193"/>
                    <a:gd name="connsiteY13" fmla="*/ 164286 h 246197"/>
                    <a:gd name="connsiteX14" fmla="*/ 28400 w 204193"/>
                    <a:gd name="connsiteY14" fmla="*/ 131967 h 246197"/>
                    <a:gd name="connsiteX15" fmla="*/ 14934 w 204193"/>
                    <a:gd name="connsiteY15" fmla="*/ 110422 h 246197"/>
                    <a:gd name="connsiteX16" fmla="*/ 9548 w 204193"/>
                    <a:gd name="connsiteY16" fmla="*/ 96956 h 246197"/>
                    <a:gd name="connsiteX17" fmla="*/ 23014 w 204193"/>
                    <a:gd name="connsiteY17" fmla="*/ 75410 h 246197"/>
                    <a:gd name="connsiteX18" fmla="*/ 60718 w 204193"/>
                    <a:gd name="connsiteY18" fmla="*/ 110422 h 246197"/>
                    <a:gd name="connsiteX19" fmla="*/ 95731 w 204193"/>
                    <a:gd name="connsiteY19" fmla="*/ 83490 h 246197"/>
                    <a:gd name="connsiteX20" fmla="*/ 63412 w 204193"/>
                    <a:gd name="connsiteY20" fmla="*/ 53864 h 246197"/>
                    <a:gd name="connsiteX21" fmla="*/ 20320 w 204193"/>
                    <a:gd name="connsiteY21" fmla="*/ 5386 h 246197"/>
                    <a:gd name="connsiteX22" fmla="*/ 14934 w 204193"/>
                    <a:gd name="connsiteY22" fmla="*/ 2693 h 246197"/>
                    <a:gd name="connsiteX23" fmla="*/ 14934 w 204193"/>
                    <a:gd name="connsiteY23" fmla="*/ 2693 h 2461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204193" h="246197">
                      <a:moveTo>
                        <a:pt x="14934" y="2693"/>
                      </a:moveTo>
                      <a:cubicBezTo>
                        <a:pt x="20320" y="16159"/>
                        <a:pt x="28400" y="29625"/>
                        <a:pt x="39173" y="40398"/>
                      </a:cubicBezTo>
                      <a:cubicBezTo>
                        <a:pt x="52639" y="51171"/>
                        <a:pt x="68798" y="59251"/>
                        <a:pt x="79571" y="70024"/>
                      </a:cubicBezTo>
                      <a:cubicBezTo>
                        <a:pt x="87650" y="78103"/>
                        <a:pt x="90344" y="86183"/>
                        <a:pt x="87650" y="96956"/>
                      </a:cubicBezTo>
                      <a:cubicBezTo>
                        <a:pt x="82265" y="113115"/>
                        <a:pt x="63412" y="107728"/>
                        <a:pt x="55332" y="96956"/>
                      </a:cubicBezTo>
                      <a:cubicBezTo>
                        <a:pt x="47252" y="86183"/>
                        <a:pt x="39173" y="72717"/>
                        <a:pt x="25707" y="67330"/>
                      </a:cubicBezTo>
                      <a:cubicBezTo>
                        <a:pt x="17628" y="64637"/>
                        <a:pt x="6854" y="67330"/>
                        <a:pt x="1468" y="75410"/>
                      </a:cubicBezTo>
                      <a:cubicBezTo>
                        <a:pt x="-3919" y="88876"/>
                        <a:pt x="6854" y="107728"/>
                        <a:pt x="12241" y="118501"/>
                      </a:cubicBezTo>
                      <a:cubicBezTo>
                        <a:pt x="20320" y="131967"/>
                        <a:pt x="28400" y="145433"/>
                        <a:pt x="41866" y="156206"/>
                      </a:cubicBezTo>
                      <a:cubicBezTo>
                        <a:pt x="55332" y="166979"/>
                        <a:pt x="71492" y="169672"/>
                        <a:pt x="90344" y="172365"/>
                      </a:cubicBezTo>
                      <a:cubicBezTo>
                        <a:pt x="133435" y="180445"/>
                        <a:pt x="171140" y="210070"/>
                        <a:pt x="198072" y="245082"/>
                      </a:cubicBezTo>
                      <a:cubicBezTo>
                        <a:pt x="200766" y="247775"/>
                        <a:pt x="206152" y="245082"/>
                        <a:pt x="203459" y="242389"/>
                      </a:cubicBezTo>
                      <a:cubicBezTo>
                        <a:pt x="184606" y="215457"/>
                        <a:pt x="157674" y="191218"/>
                        <a:pt x="125356" y="177752"/>
                      </a:cubicBezTo>
                      <a:cubicBezTo>
                        <a:pt x="109197" y="169672"/>
                        <a:pt x="93037" y="166979"/>
                        <a:pt x="76878" y="164286"/>
                      </a:cubicBezTo>
                      <a:cubicBezTo>
                        <a:pt x="55332" y="161593"/>
                        <a:pt x="41866" y="150820"/>
                        <a:pt x="28400" y="131967"/>
                      </a:cubicBezTo>
                      <a:cubicBezTo>
                        <a:pt x="23014" y="123888"/>
                        <a:pt x="17628" y="115808"/>
                        <a:pt x="14934" y="110422"/>
                      </a:cubicBezTo>
                      <a:cubicBezTo>
                        <a:pt x="12241" y="105035"/>
                        <a:pt x="9548" y="102342"/>
                        <a:pt x="9548" y="96956"/>
                      </a:cubicBezTo>
                      <a:cubicBezTo>
                        <a:pt x="6854" y="86183"/>
                        <a:pt x="12241" y="75410"/>
                        <a:pt x="23014" y="75410"/>
                      </a:cubicBezTo>
                      <a:cubicBezTo>
                        <a:pt x="41866" y="78103"/>
                        <a:pt x="47252" y="99649"/>
                        <a:pt x="60718" y="110422"/>
                      </a:cubicBezTo>
                      <a:cubicBezTo>
                        <a:pt x="82265" y="126581"/>
                        <a:pt x="101117" y="107728"/>
                        <a:pt x="95731" y="83490"/>
                      </a:cubicBezTo>
                      <a:cubicBezTo>
                        <a:pt x="90344" y="67330"/>
                        <a:pt x="76878" y="59251"/>
                        <a:pt x="63412" y="53864"/>
                      </a:cubicBezTo>
                      <a:cubicBezTo>
                        <a:pt x="44560" y="43091"/>
                        <a:pt x="28400" y="26932"/>
                        <a:pt x="20320" y="5386"/>
                      </a:cubicBezTo>
                      <a:cubicBezTo>
                        <a:pt x="20320" y="-2693"/>
                        <a:pt x="14934" y="0"/>
                        <a:pt x="14934" y="2693"/>
                      </a:cubicBezTo>
                      <a:lnTo>
                        <a:pt x="14934" y="2693"/>
                      </a:lnTo>
                      <a:close/>
                    </a:path>
                  </a:pathLst>
                </a:custGeom>
                <a:solidFill>
                  <a:srgbClr val="172F4C"/>
                </a:solidFill>
                <a:ln w="26917" cap="flat">
                  <a:noFill/>
                  <a:prstDash val="solid"/>
                  <a:miter/>
                </a:ln>
              </p:spPr>
              <p:txBody>
                <a:bodyPr rtlCol="0" anchor="ctr"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318" name="任意多边形: 形状 317"/>
                <p:cNvSpPr/>
                <p:nvPr/>
              </p:nvSpPr>
              <p:spPr>
                <a:xfrm>
                  <a:off x="9959921" y="4255938"/>
                  <a:ext cx="77321" cy="150431"/>
                </a:xfrm>
                <a:custGeom>
                  <a:avLst/>
                  <a:gdLst>
                    <a:gd name="connsiteX0" fmla="*/ 70545 w 77321"/>
                    <a:gd name="connsiteY0" fmla="*/ 148127 h 150431"/>
                    <a:gd name="connsiteX1" fmla="*/ 43613 w 77321"/>
                    <a:gd name="connsiteY1" fmla="*/ 78103 h 150431"/>
                    <a:gd name="connsiteX2" fmla="*/ 8602 w 77321"/>
                    <a:gd name="connsiteY2" fmla="*/ 45785 h 150431"/>
                    <a:gd name="connsiteX3" fmla="*/ 32841 w 77321"/>
                    <a:gd name="connsiteY3" fmla="*/ 5387 h 150431"/>
                    <a:gd name="connsiteX4" fmla="*/ 27454 w 77321"/>
                    <a:gd name="connsiteY4" fmla="*/ 0 h 150431"/>
                    <a:gd name="connsiteX5" fmla="*/ 522 w 77321"/>
                    <a:gd name="connsiteY5" fmla="*/ 32319 h 150431"/>
                    <a:gd name="connsiteX6" fmla="*/ 16681 w 77321"/>
                    <a:gd name="connsiteY6" fmla="*/ 67330 h 150431"/>
                    <a:gd name="connsiteX7" fmla="*/ 57079 w 77321"/>
                    <a:gd name="connsiteY7" fmla="*/ 96956 h 150431"/>
                    <a:gd name="connsiteX8" fmla="*/ 65159 w 77321"/>
                    <a:gd name="connsiteY8" fmla="*/ 145433 h 150431"/>
                    <a:gd name="connsiteX9" fmla="*/ 70545 w 77321"/>
                    <a:gd name="connsiteY9" fmla="*/ 148127 h 150431"/>
                    <a:gd name="connsiteX10" fmla="*/ 70545 w 77321"/>
                    <a:gd name="connsiteY10" fmla="*/ 148127 h 1504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77321" h="150431">
                      <a:moveTo>
                        <a:pt x="70545" y="148127"/>
                      </a:moveTo>
                      <a:cubicBezTo>
                        <a:pt x="89398" y="121194"/>
                        <a:pt x="65159" y="94262"/>
                        <a:pt x="43613" y="78103"/>
                      </a:cubicBezTo>
                      <a:cubicBezTo>
                        <a:pt x="30147" y="70023"/>
                        <a:pt x="11295" y="61944"/>
                        <a:pt x="8602" y="45785"/>
                      </a:cubicBezTo>
                      <a:cubicBezTo>
                        <a:pt x="3215" y="29625"/>
                        <a:pt x="22068" y="13466"/>
                        <a:pt x="32841" y="5387"/>
                      </a:cubicBezTo>
                      <a:cubicBezTo>
                        <a:pt x="35534" y="2693"/>
                        <a:pt x="32841" y="0"/>
                        <a:pt x="27454" y="0"/>
                      </a:cubicBezTo>
                      <a:cubicBezTo>
                        <a:pt x="16681" y="8080"/>
                        <a:pt x="3215" y="18853"/>
                        <a:pt x="522" y="32319"/>
                      </a:cubicBezTo>
                      <a:cubicBezTo>
                        <a:pt x="-2171" y="45785"/>
                        <a:pt x="5909" y="56557"/>
                        <a:pt x="16681" y="67330"/>
                      </a:cubicBezTo>
                      <a:cubicBezTo>
                        <a:pt x="30147" y="78103"/>
                        <a:pt x="43613" y="86183"/>
                        <a:pt x="57079" y="96956"/>
                      </a:cubicBezTo>
                      <a:cubicBezTo>
                        <a:pt x="67852" y="110422"/>
                        <a:pt x="75932" y="129274"/>
                        <a:pt x="65159" y="145433"/>
                      </a:cubicBezTo>
                      <a:cubicBezTo>
                        <a:pt x="62466" y="148127"/>
                        <a:pt x="67852" y="153513"/>
                        <a:pt x="70545" y="148127"/>
                      </a:cubicBezTo>
                      <a:lnTo>
                        <a:pt x="70545" y="148127"/>
                      </a:lnTo>
                      <a:close/>
                    </a:path>
                  </a:pathLst>
                </a:custGeom>
                <a:solidFill>
                  <a:srgbClr val="172F4C"/>
                </a:solidFill>
                <a:ln w="26917" cap="flat">
                  <a:noFill/>
                  <a:prstDash val="solid"/>
                  <a:miter/>
                </a:ln>
              </p:spPr>
              <p:txBody>
                <a:bodyPr rtlCol="0" anchor="ctr"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</p:grpSp>
          <p:sp>
            <p:nvSpPr>
              <p:cNvPr id="296" name="任意多边形: 形状 295"/>
              <p:cNvSpPr/>
              <p:nvPr/>
            </p:nvSpPr>
            <p:spPr>
              <a:xfrm>
                <a:off x="10008921" y="4072800"/>
                <a:ext cx="646236" cy="814042"/>
              </a:xfrm>
              <a:custGeom>
                <a:avLst/>
                <a:gdLst>
                  <a:gd name="connsiteX0" fmla="*/ 201991 w 646236"/>
                  <a:gd name="connsiteY0" fmla="*/ 0 h 814042"/>
                  <a:gd name="connsiteX1" fmla="*/ 463232 w 646236"/>
                  <a:gd name="connsiteY1" fmla="*/ 140047 h 814042"/>
                  <a:gd name="connsiteX2" fmla="*/ 584426 w 646236"/>
                  <a:gd name="connsiteY2" fmla="*/ 344731 h 814042"/>
                  <a:gd name="connsiteX3" fmla="*/ 638291 w 646236"/>
                  <a:gd name="connsiteY3" fmla="*/ 670609 h 814042"/>
                  <a:gd name="connsiteX4" fmla="*/ 495551 w 646236"/>
                  <a:gd name="connsiteY4" fmla="*/ 813350 h 814042"/>
                  <a:gd name="connsiteX5" fmla="*/ 342037 w 646236"/>
                  <a:gd name="connsiteY5" fmla="*/ 764872 h 814042"/>
                  <a:gd name="connsiteX6" fmla="*/ 0 w 646236"/>
                  <a:gd name="connsiteY6" fmla="*/ 452459 h 814042"/>
                  <a:gd name="connsiteX7" fmla="*/ 137354 w 646236"/>
                  <a:gd name="connsiteY7" fmla="*/ 239696 h 814042"/>
                  <a:gd name="connsiteX8" fmla="*/ 201991 w 646236"/>
                  <a:gd name="connsiteY8" fmla="*/ 0 h 8140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46236" h="814042">
                    <a:moveTo>
                      <a:pt x="201991" y="0"/>
                    </a:moveTo>
                    <a:cubicBezTo>
                      <a:pt x="298947" y="29625"/>
                      <a:pt x="395902" y="72717"/>
                      <a:pt x="463232" y="140047"/>
                    </a:cubicBezTo>
                    <a:cubicBezTo>
                      <a:pt x="519789" y="199297"/>
                      <a:pt x="554802" y="272014"/>
                      <a:pt x="584426" y="344731"/>
                    </a:cubicBezTo>
                    <a:cubicBezTo>
                      <a:pt x="627518" y="449766"/>
                      <a:pt x="662530" y="562881"/>
                      <a:pt x="638291" y="670609"/>
                    </a:cubicBezTo>
                    <a:cubicBezTo>
                      <a:pt x="622132" y="737940"/>
                      <a:pt x="570960" y="805270"/>
                      <a:pt x="495551" y="813350"/>
                    </a:cubicBezTo>
                    <a:cubicBezTo>
                      <a:pt x="441686" y="818736"/>
                      <a:pt x="387822" y="791804"/>
                      <a:pt x="342037" y="764872"/>
                    </a:cubicBezTo>
                    <a:cubicBezTo>
                      <a:pt x="204684" y="681382"/>
                      <a:pt x="94262" y="576347"/>
                      <a:pt x="0" y="452459"/>
                    </a:cubicBezTo>
                    <a:cubicBezTo>
                      <a:pt x="37705" y="382436"/>
                      <a:pt x="83490" y="301640"/>
                      <a:pt x="137354" y="239696"/>
                    </a:cubicBezTo>
                    <a:cubicBezTo>
                      <a:pt x="129274" y="161593"/>
                      <a:pt x="218150" y="80796"/>
                      <a:pt x="201991" y="0"/>
                    </a:cubicBezTo>
                    <a:close/>
                  </a:path>
                </a:pathLst>
              </a:custGeom>
              <a:solidFill>
                <a:srgbClr val="2A9359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97" name="任意多边形: 形状 296"/>
              <p:cNvSpPr/>
              <p:nvPr/>
            </p:nvSpPr>
            <p:spPr>
              <a:xfrm>
                <a:off x="10137079" y="4318270"/>
                <a:ext cx="360428" cy="242667"/>
              </a:xfrm>
              <a:custGeom>
                <a:avLst/>
                <a:gdLst>
                  <a:gd name="connsiteX0" fmla="*/ 1116 w 360428"/>
                  <a:gd name="connsiteY0" fmla="*/ 4998 h 242667"/>
                  <a:gd name="connsiteX1" fmla="*/ 189640 w 360428"/>
                  <a:gd name="connsiteY1" fmla="*/ 169284 h 242667"/>
                  <a:gd name="connsiteX2" fmla="*/ 359313 w 360428"/>
                  <a:gd name="connsiteY2" fmla="*/ 231228 h 242667"/>
                  <a:gd name="connsiteX3" fmla="*/ 356620 w 360428"/>
                  <a:gd name="connsiteY3" fmla="*/ 225841 h 242667"/>
                  <a:gd name="connsiteX4" fmla="*/ 254277 w 360428"/>
                  <a:gd name="connsiteY4" fmla="*/ 212375 h 242667"/>
                  <a:gd name="connsiteX5" fmla="*/ 165402 w 360428"/>
                  <a:gd name="connsiteY5" fmla="*/ 145045 h 242667"/>
                  <a:gd name="connsiteX6" fmla="*/ 3809 w 360428"/>
                  <a:gd name="connsiteY6" fmla="*/ 2305 h 242667"/>
                  <a:gd name="connsiteX7" fmla="*/ 1116 w 360428"/>
                  <a:gd name="connsiteY7" fmla="*/ 4998 h 242667"/>
                  <a:gd name="connsiteX8" fmla="*/ 1116 w 360428"/>
                  <a:gd name="connsiteY8" fmla="*/ 4998 h 242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60428" h="242667">
                    <a:moveTo>
                      <a:pt x="1116" y="4998"/>
                    </a:moveTo>
                    <a:cubicBezTo>
                      <a:pt x="63060" y="61555"/>
                      <a:pt x="125004" y="115419"/>
                      <a:pt x="189640" y="169284"/>
                    </a:cubicBezTo>
                    <a:cubicBezTo>
                      <a:pt x="232732" y="204296"/>
                      <a:pt x="300062" y="268933"/>
                      <a:pt x="359313" y="231228"/>
                    </a:cubicBezTo>
                    <a:cubicBezTo>
                      <a:pt x="362006" y="228534"/>
                      <a:pt x="359313" y="223148"/>
                      <a:pt x="356620" y="225841"/>
                    </a:cubicBezTo>
                    <a:cubicBezTo>
                      <a:pt x="324301" y="247387"/>
                      <a:pt x="283903" y="231228"/>
                      <a:pt x="254277" y="212375"/>
                    </a:cubicBezTo>
                    <a:cubicBezTo>
                      <a:pt x="224653" y="190829"/>
                      <a:pt x="195027" y="166591"/>
                      <a:pt x="165402" y="145045"/>
                    </a:cubicBezTo>
                    <a:cubicBezTo>
                      <a:pt x="108844" y="99260"/>
                      <a:pt x="54980" y="53476"/>
                      <a:pt x="3809" y="2305"/>
                    </a:cubicBezTo>
                    <a:cubicBezTo>
                      <a:pt x="1116" y="-3082"/>
                      <a:pt x="-1578" y="2305"/>
                      <a:pt x="1116" y="4998"/>
                    </a:cubicBezTo>
                    <a:lnTo>
                      <a:pt x="1116" y="4998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98" name="任意多边形: 形状 297"/>
              <p:cNvSpPr/>
              <p:nvPr/>
            </p:nvSpPr>
            <p:spPr>
              <a:xfrm>
                <a:off x="10442528" y="4500286"/>
                <a:ext cx="49211" cy="55713"/>
              </a:xfrm>
              <a:custGeom>
                <a:avLst/>
                <a:gdLst>
                  <a:gd name="connsiteX0" fmla="*/ 8079 w 49211"/>
                  <a:gd name="connsiteY0" fmla="*/ 54598 h 55713"/>
                  <a:gd name="connsiteX1" fmla="*/ 48477 w 49211"/>
                  <a:gd name="connsiteY1" fmla="*/ 6121 h 55713"/>
                  <a:gd name="connsiteX2" fmla="*/ 43091 w 49211"/>
                  <a:gd name="connsiteY2" fmla="*/ 734 h 55713"/>
                  <a:gd name="connsiteX3" fmla="*/ 0 w 49211"/>
                  <a:gd name="connsiteY3" fmla="*/ 51905 h 55713"/>
                  <a:gd name="connsiteX4" fmla="*/ 8079 w 49211"/>
                  <a:gd name="connsiteY4" fmla="*/ 54598 h 55713"/>
                  <a:gd name="connsiteX5" fmla="*/ 8079 w 49211"/>
                  <a:gd name="connsiteY5" fmla="*/ 54598 h 55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9211" h="55713">
                    <a:moveTo>
                      <a:pt x="8079" y="54598"/>
                    </a:moveTo>
                    <a:cubicBezTo>
                      <a:pt x="21545" y="35746"/>
                      <a:pt x="35011" y="19587"/>
                      <a:pt x="48477" y="6121"/>
                    </a:cubicBezTo>
                    <a:cubicBezTo>
                      <a:pt x="51171" y="3427"/>
                      <a:pt x="45784" y="-1959"/>
                      <a:pt x="43091" y="734"/>
                    </a:cubicBezTo>
                    <a:cubicBezTo>
                      <a:pt x="26932" y="16893"/>
                      <a:pt x="13466" y="33053"/>
                      <a:pt x="0" y="51905"/>
                    </a:cubicBezTo>
                    <a:cubicBezTo>
                      <a:pt x="0" y="54598"/>
                      <a:pt x="5386" y="57292"/>
                      <a:pt x="8079" y="54598"/>
                    </a:cubicBezTo>
                    <a:lnTo>
                      <a:pt x="8079" y="54598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99" name="任意多边形: 形状 298"/>
              <p:cNvSpPr/>
              <p:nvPr/>
            </p:nvSpPr>
            <p:spPr>
              <a:xfrm>
                <a:off x="10355288" y="4252528"/>
                <a:ext cx="66809" cy="51887"/>
              </a:xfrm>
              <a:custGeom>
                <a:avLst/>
                <a:gdLst>
                  <a:gd name="connsiteX0" fmla="*/ 63000 w 66809"/>
                  <a:gd name="connsiteY0" fmla="*/ 716 h 51887"/>
                  <a:gd name="connsiteX1" fmla="*/ 1057 w 66809"/>
                  <a:gd name="connsiteY1" fmla="*/ 46501 h 51887"/>
                  <a:gd name="connsiteX2" fmla="*/ 6443 w 66809"/>
                  <a:gd name="connsiteY2" fmla="*/ 51887 h 51887"/>
                  <a:gd name="connsiteX3" fmla="*/ 65694 w 66809"/>
                  <a:gd name="connsiteY3" fmla="*/ 8796 h 51887"/>
                  <a:gd name="connsiteX4" fmla="*/ 63000 w 66809"/>
                  <a:gd name="connsiteY4" fmla="*/ 716 h 51887"/>
                  <a:gd name="connsiteX5" fmla="*/ 63000 w 66809"/>
                  <a:gd name="connsiteY5" fmla="*/ 716 h 518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6809" h="51887">
                    <a:moveTo>
                      <a:pt x="63000" y="716"/>
                    </a:moveTo>
                    <a:cubicBezTo>
                      <a:pt x="41455" y="14182"/>
                      <a:pt x="19909" y="27648"/>
                      <a:pt x="1057" y="46501"/>
                    </a:cubicBezTo>
                    <a:cubicBezTo>
                      <a:pt x="-1637" y="49194"/>
                      <a:pt x="1057" y="51887"/>
                      <a:pt x="6443" y="51887"/>
                    </a:cubicBezTo>
                    <a:cubicBezTo>
                      <a:pt x="25295" y="35728"/>
                      <a:pt x="44148" y="22262"/>
                      <a:pt x="65694" y="8796"/>
                    </a:cubicBezTo>
                    <a:cubicBezTo>
                      <a:pt x="68387" y="3410"/>
                      <a:pt x="65694" y="-1977"/>
                      <a:pt x="63000" y="716"/>
                    </a:cubicBezTo>
                    <a:lnTo>
                      <a:pt x="63000" y="716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300" name="任意多边形: 形状 299"/>
              <p:cNvSpPr/>
              <p:nvPr/>
            </p:nvSpPr>
            <p:spPr>
              <a:xfrm>
                <a:off x="10250575" y="4322514"/>
                <a:ext cx="79952" cy="88052"/>
              </a:xfrm>
              <a:custGeom>
                <a:avLst/>
                <a:gdLst>
                  <a:gd name="connsiteX0" fmla="*/ 76144 w 79952"/>
                  <a:gd name="connsiteY0" fmla="*/ 754 h 88052"/>
                  <a:gd name="connsiteX1" fmla="*/ 734 w 79952"/>
                  <a:gd name="connsiteY1" fmla="*/ 84244 h 88052"/>
                  <a:gd name="connsiteX2" fmla="*/ 6120 w 79952"/>
                  <a:gd name="connsiteY2" fmla="*/ 86937 h 88052"/>
                  <a:gd name="connsiteX3" fmla="*/ 78837 w 79952"/>
                  <a:gd name="connsiteY3" fmla="*/ 3447 h 88052"/>
                  <a:gd name="connsiteX4" fmla="*/ 76144 w 79952"/>
                  <a:gd name="connsiteY4" fmla="*/ 754 h 88052"/>
                  <a:gd name="connsiteX5" fmla="*/ 76144 w 79952"/>
                  <a:gd name="connsiteY5" fmla="*/ 754 h 88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9952" h="88052">
                    <a:moveTo>
                      <a:pt x="76144" y="754"/>
                    </a:moveTo>
                    <a:cubicBezTo>
                      <a:pt x="49212" y="27686"/>
                      <a:pt x="22279" y="54618"/>
                      <a:pt x="734" y="84244"/>
                    </a:cubicBezTo>
                    <a:cubicBezTo>
                      <a:pt x="-1959" y="86937"/>
                      <a:pt x="3427" y="89630"/>
                      <a:pt x="6120" y="86937"/>
                    </a:cubicBezTo>
                    <a:cubicBezTo>
                      <a:pt x="27666" y="57311"/>
                      <a:pt x="51905" y="30379"/>
                      <a:pt x="78837" y="3447"/>
                    </a:cubicBezTo>
                    <a:cubicBezTo>
                      <a:pt x="81530" y="3447"/>
                      <a:pt x="78837" y="-1939"/>
                      <a:pt x="76144" y="754"/>
                    </a:cubicBezTo>
                    <a:lnTo>
                      <a:pt x="76144" y="754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301" name="任意多边形: 形状 300"/>
              <p:cNvSpPr/>
              <p:nvPr/>
            </p:nvSpPr>
            <p:spPr>
              <a:xfrm>
                <a:off x="10002800" y="4318270"/>
                <a:ext cx="138822" cy="216183"/>
              </a:xfrm>
              <a:custGeom>
                <a:avLst/>
                <a:gdLst>
                  <a:gd name="connsiteX0" fmla="*/ 132701 w 138822"/>
                  <a:gd name="connsiteY0" fmla="*/ 2305 h 216183"/>
                  <a:gd name="connsiteX1" fmla="*/ 734 w 138822"/>
                  <a:gd name="connsiteY1" fmla="*/ 212375 h 216183"/>
                  <a:gd name="connsiteX2" fmla="*/ 6121 w 138822"/>
                  <a:gd name="connsiteY2" fmla="*/ 215068 h 216183"/>
                  <a:gd name="connsiteX3" fmla="*/ 138088 w 138822"/>
                  <a:gd name="connsiteY3" fmla="*/ 4998 h 216183"/>
                  <a:gd name="connsiteX4" fmla="*/ 132701 w 138822"/>
                  <a:gd name="connsiteY4" fmla="*/ 2305 h 216183"/>
                  <a:gd name="connsiteX5" fmla="*/ 132701 w 138822"/>
                  <a:gd name="connsiteY5" fmla="*/ 2305 h 216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8822" h="216183">
                    <a:moveTo>
                      <a:pt x="132701" y="2305"/>
                    </a:moveTo>
                    <a:cubicBezTo>
                      <a:pt x="84224" y="69635"/>
                      <a:pt x="41132" y="139658"/>
                      <a:pt x="734" y="212375"/>
                    </a:cubicBezTo>
                    <a:cubicBezTo>
                      <a:pt x="-1959" y="215068"/>
                      <a:pt x="3427" y="217762"/>
                      <a:pt x="6121" y="215068"/>
                    </a:cubicBezTo>
                    <a:cubicBezTo>
                      <a:pt x="43826" y="142352"/>
                      <a:pt x="89611" y="72328"/>
                      <a:pt x="138088" y="4998"/>
                    </a:cubicBezTo>
                    <a:cubicBezTo>
                      <a:pt x="140781" y="2305"/>
                      <a:pt x="135395" y="-3082"/>
                      <a:pt x="132701" y="2305"/>
                    </a:cubicBezTo>
                    <a:lnTo>
                      <a:pt x="132701" y="2305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302" name="任意多边形: 形状 301"/>
              <p:cNvSpPr/>
              <p:nvPr/>
            </p:nvSpPr>
            <p:spPr>
              <a:xfrm>
                <a:off x="10002477" y="4529530"/>
                <a:ext cx="441165" cy="353926"/>
              </a:xfrm>
              <a:custGeom>
                <a:avLst/>
                <a:gdLst>
                  <a:gd name="connsiteX0" fmla="*/ 1057 w 441165"/>
                  <a:gd name="connsiteY0" fmla="*/ 3809 h 353926"/>
                  <a:gd name="connsiteX1" fmla="*/ 208434 w 441165"/>
                  <a:gd name="connsiteY1" fmla="*/ 205800 h 353926"/>
                  <a:gd name="connsiteX2" fmla="*/ 437357 w 441165"/>
                  <a:gd name="connsiteY2" fmla="*/ 353926 h 353926"/>
                  <a:gd name="connsiteX3" fmla="*/ 440051 w 441165"/>
                  <a:gd name="connsiteY3" fmla="*/ 348540 h 353926"/>
                  <a:gd name="connsiteX4" fmla="*/ 205741 w 441165"/>
                  <a:gd name="connsiteY4" fmla="*/ 195027 h 353926"/>
                  <a:gd name="connsiteX5" fmla="*/ 6443 w 441165"/>
                  <a:gd name="connsiteY5" fmla="*/ 1116 h 353926"/>
                  <a:gd name="connsiteX6" fmla="*/ 1057 w 441165"/>
                  <a:gd name="connsiteY6" fmla="*/ 3809 h 353926"/>
                  <a:gd name="connsiteX7" fmla="*/ 1057 w 441165"/>
                  <a:gd name="connsiteY7" fmla="*/ 3809 h 3539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41165" h="353926">
                    <a:moveTo>
                      <a:pt x="1057" y="3809"/>
                    </a:moveTo>
                    <a:cubicBezTo>
                      <a:pt x="65694" y="76525"/>
                      <a:pt x="135717" y="143856"/>
                      <a:pt x="208434" y="205800"/>
                    </a:cubicBezTo>
                    <a:cubicBezTo>
                      <a:pt x="275764" y="262357"/>
                      <a:pt x="351174" y="326994"/>
                      <a:pt x="437357" y="353926"/>
                    </a:cubicBezTo>
                    <a:cubicBezTo>
                      <a:pt x="440051" y="353926"/>
                      <a:pt x="442743" y="348540"/>
                      <a:pt x="440051" y="348540"/>
                    </a:cubicBezTo>
                    <a:cubicBezTo>
                      <a:pt x="351174" y="321608"/>
                      <a:pt x="275764" y="254277"/>
                      <a:pt x="205741" y="195027"/>
                    </a:cubicBezTo>
                    <a:cubicBezTo>
                      <a:pt x="135717" y="135776"/>
                      <a:pt x="68387" y="71139"/>
                      <a:pt x="6443" y="1116"/>
                    </a:cubicBezTo>
                    <a:cubicBezTo>
                      <a:pt x="1057" y="-1578"/>
                      <a:pt x="-1637" y="1116"/>
                      <a:pt x="1057" y="3809"/>
                    </a:cubicBezTo>
                    <a:lnTo>
                      <a:pt x="1057" y="3809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303" name="任意多边形: 形状 302"/>
              <p:cNvSpPr/>
              <p:nvPr/>
            </p:nvSpPr>
            <p:spPr>
              <a:xfrm>
                <a:off x="9764743" y="4230583"/>
                <a:ext cx="85278" cy="363121"/>
              </a:xfrm>
              <a:custGeom>
                <a:avLst/>
                <a:gdLst>
                  <a:gd name="connsiteX0" fmla="*/ 79892 w 85278"/>
                  <a:gd name="connsiteY0" fmla="*/ 1116 h 363121"/>
                  <a:gd name="connsiteX1" fmla="*/ 1789 w 85278"/>
                  <a:gd name="connsiteY1" fmla="*/ 186947 h 363121"/>
                  <a:gd name="connsiteX2" fmla="*/ 55653 w 85278"/>
                  <a:gd name="connsiteY2" fmla="*/ 362006 h 363121"/>
                  <a:gd name="connsiteX3" fmla="*/ 61039 w 85278"/>
                  <a:gd name="connsiteY3" fmla="*/ 359313 h 363121"/>
                  <a:gd name="connsiteX4" fmla="*/ 20641 w 85278"/>
                  <a:gd name="connsiteY4" fmla="*/ 273130 h 363121"/>
                  <a:gd name="connsiteX5" fmla="*/ 9868 w 85278"/>
                  <a:gd name="connsiteY5" fmla="*/ 176174 h 363121"/>
                  <a:gd name="connsiteX6" fmla="*/ 85279 w 85278"/>
                  <a:gd name="connsiteY6" fmla="*/ 3809 h 363121"/>
                  <a:gd name="connsiteX7" fmla="*/ 79892 w 85278"/>
                  <a:gd name="connsiteY7" fmla="*/ 1116 h 363121"/>
                  <a:gd name="connsiteX8" fmla="*/ 79892 w 85278"/>
                  <a:gd name="connsiteY8" fmla="*/ 1116 h 363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5278" h="363121">
                    <a:moveTo>
                      <a:pt x="79892" y="1116"/>
                    </a:moveTo>
                    <a:cubicBezTo>
                      <a:pt x="47573" y="57673"/>
                      <a:pt x="12562" y="122310"/>
                      <a:pt x="1789" y="186947"/>
                    </a:cubicBezTo>
                    <a:cubicBezTo>
                      <a:pt x="-8984" y="251584"/>
                      <a:pt x="31414" y="308142"/>
                      <a:pt x="55653" y="362006"/>
                    </a:cubicBezTo>
                    <a:cubicBezTo>
                      <a:pt x="58347" y="364699"/>
                      <a:pt x="61039" y="362006"/>
                      <a:pt x="61039" y="359313"/>
                    </a:cubicBezTo>
                    <a:cubicBezTo>
                      <a:pt x="47573" y="329687"/>
                      <a:pt x="34107" y="302755"/>
                      <a:pt x="20641" y="273130"/>
                    </a:cubicBezTo>
                    <a:cubicBezTo>
                      <a:pt x="7175" y="240811"/>
                      <a:pt x="1789" y="211186"/>
                      <a:pt x="9868" y="176174"/>
                    </a:cubicBezTo>
                    <a:cubicBezTo>
                      <a:pt x="23334" y="116924"/>
                      <a:pt x="52960" y="57673"/>
                      <a:pt x="85279" y="3809"/>
                    </a:cubicBezTo>
                    <a:cubicBezTo>
                      <a:pt x="85279" y="1116"/>
                      <a:pt x="79892" y="-1578"/>
                      <a:pt x="79892" y="1116"/>
                    </a:cubicBezTo>
                    <a:lnTo>
                      <a:pt x="79892" y="1116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304" name="任意多边形: 形状 303"/>
              <p:cNvSpPr/>
              <p:nvPr/>
            </p:nvSpPr>
            <p:spPr>
              <a:xfrm>
                <a:off x="9953036" y="5061208"/>
                <a:ext cx="101668" cy="233385"/>
              </a:xfrm>
              <a:custGeom>
                <a:avLst/>
                <a:gdLst>
                  <a:gd name="connsiteX0" fmla="*/ 101668 w 101668"/>
                  <a:gd name="connsiteY0" fmla="*/ 231616 h 233385"/>
                  <a:gd name="connsiteX1" fmla="*/ 77430 w 101668"/>
                  <a:gd name="connsiteY1" fmla="*/ 83490 h 233385"/>
                  <a:gd name="connsiteX2" fmla="*/ 2020 w 101668"/>
                  <a:gd name="connsiteY2" fmla="*/ 0 h 233385"/>
                  <a:gd name="connsiteX3" fmla="*/ 2020 w 101668"/>
                  <a:gd name="connsiteY3" fmla="*/ 2693 h 233385"/>
                  <a:gd name="connsiteX4" fmla="*/ 77430 w 101668"/>
                  <a:gd name="connsiteY4" fmla="*/ 94262 h 233385"/>
                  <a:gd name="connsiteX5" fmla="*/ 96282 w 101668"/>
                  <a:gd name="connsiteY5" fmla="*/ 228923 h 233385"/>
                  <a:gd name="connsiteX6" fmla="*/ 101668 w 101668"/>
                  <a:gd name="connsiteY6" fmla="*/ 231616 h 233385"/>
                  <a:gd name="connsiteX7" fmla="*/ 101668 w 101668"/>
                  <a:gd name="connsiteY7" fmla="*/ 231616 h 233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1668" h="233385">
                    <a:moveTo>
                      <a:pt x="101668" y="231616"/>
                    </a:moveTo>
                    <a:cubicBezTo>
                      <a:pt x="98976" y="183138"/>
                      <a:pt x="93589" y="131967"/>
                      <a:pt x="77430" y="83490"/>
                    </a:cubicBezTo>
                    <a:cubicBezTo>
                      <a:pt x="66657" y="45785"/>
                      <a:pt x="39725" y="16159"/>
                      <a:pt x="2020" y="0"/>
                    </a:cubicBezTo>
                    <a:cubicBezTo>
                      <a:pt x="-673" y="0"/>
                      <a:pt x="-673" y="2693"/>
                      <a:pt x="2020" y="2693"/>
                    </a:cubicBezTo>
                    <a:cubicBezTo>
                      <a:pt x="45112" y="18852"/>
                      <a:pt x="66657" y="53864"/>
                      <a:pt x="77430" y="94262"/>
                    </a:cubicBezTo>
                    <a:cubicBezTo>
                      <a:pt x="88202" y="137354"/>
                      <a:pt x="96282" y="183138"/>
                      <a:pt x="96282" y="228923"/>
                    </a:cubicBezTo>
                    <a:cubicBezTo>
                      <a:pt x="98976" y="234309"/>
                      <a:pt x="101668" y="234309"/>
                      <a:pt x="101668" y="231616"/>
                    </a:cubicBezTo>
                    <a:lnTo>
                      <a:pt x="101668" y="231616"/>
                    </a:lnTo>
                    <a:close/>
                  </a:path>
                </a:pathLst>
              </a:custGeom>
              <a:solidFill>
                <a:srgbClr val="FFFFFF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305" name="任意多边形: 形状 304"/>
              <p:cNvSpPr/>
              <p:nvPr/>
            </p:nvSpPr>
            <p:spPr>
              <a:xfrm>
                <a:off x="9958423" y="5098212"/>
                <a:ext cx="30067" cy="14583"/>
              </a:xfrm>
              <a:custGeom>
                <a:avLst/>
                <a:gdLst>
                  <a:gd name="connsiteX0" fmla="*/ 28952 w 30067"/>
                  <a:gd name="connsiteY0" fmla="*/ 11474 h 14583"/>
                  <a:gd name="connsiteX1" fmla="*/ 2019 w 30067"/>
                  <a:gd name="connsiteY1" fmla="*/ 700 h 14583"/>
                  <a:gd name="connsiteX2" fmla="*/ 2019 w 30067"/>
                  <a:gd name="connsiteY2" fmla="*/ 3394 h 14583"/>
                  <a:gd name="connsiteX3" fmla="*/ 26259 w 30067"/>
                  <a:gd name="connsiteY3" fmla="*/ 11474 h 14583"/>
                  <a:gd name="connsiteX4" fmla="*/ 28952 w 30067"/>
                  <a:gd name="connsiteY4" fmla="*/ 11474 h 14583"/>
                  <a:gd name="connsiteX5" fmla="*/ 28952 w 30067"/>
                  <a:gd name="connsiteY5" fmla="*/ 11474 h 145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0067" h="14583">
                    <a:moveTo>
                      <a:pt x="28952" y="11474"/>
                    </a:moveTo>
                    <a:cubicBezTo>
                      <a:pt x="23566" y="3394"/>
                      <a:pt x="12793" y="-1992"/>
                      <a:pt x="2019" y="700"/>
                    </a:cubicBezTo>
                    <a:cubicBezTo>
                      <a:pt x="-673" y="700"/>
                      <a:pt x="-673" y="6087"/>
                      <a:pt x="2019" y="3394"/>
                    </a:cubicBezTo>
                    <a:cubicBezTo>
                      <a:pt x="10100" y="700"/>
                      <a:pt x="20872" y="6087"/>
                      <a:pt x="26259" y="11474"/>
                    </a:cubicBezTo>
                    <a:cubicBezTo>
                      <a:pt x="28952" y="16860"/>
                      <a:pt x="31645" y="14167"/>
                      <a:pt x="28952" y="11474"/>
                    </a:cubicBezTo>
                    <a:lnTo>
                      <a:pt x="28952" y="11474"/>
                    </a:lnTo>
                    <a:close/>
                  </a:path>
                </a:pathLst>
              </a:custGeom>
              <a:solidFill>
                <a:srgbClr val="FFFFFF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306" name="任意多边形: 形状 305"/>
              <p:cNvSpPr/>
              <p:nvPr/>
            </p:nvSpPr>
            <p:spPr>
              <a:xfrm>
                <a:off x="10321333" y="4919141"/>
                <a:ext cx="107055" cy="151262"/>
              </a:xfrm>
              <a:custGeom>
                <a:avLst/>
                <a:gdLst>
                  <a:gd name="connsiteX0" fmla="*/ 105035 w 107055"/>
                  <a:gd name="connsiteY0" fmla="*/ 147453 h 151262"/>
                  <a:gd name="connsiteX1" fmla="*/ 35011 w 107055"/>
                  <a:gd name="connsiteY1" fmla="*/ 98975 h 151262"/>
                  <a:gd name="connsiteX2" fmla="*/ 5386 w 107055"/>
                  <a:gd name="connsiteY2" fmla="*/ 2020 h 151262"/>
                  <a:gd name="connsiteX3" fmla="*/ 0 w 107055"/>
                  <a:gd name="connsiteY3" fmla="*/ 2020 h 151262"/>
                  <a:gd name="connsiteX4" fmla="*/ 32318 w 107055"/>
                  <a:gd name="connsiteY4" fmla="*/ 101669 h 151262"/>
                  <a:gd name="connsiteX5" fmla="*/ 105035 w 107055"/>
                  <a:gd name="connsiteY5" fmla="*/ 150147 h 151262"/>
                  <a:gd name="connsiteX6" fmla="*/ 105035 w 107055"/>
                  <a:gd name="connsiteY6" fmla="*/ 147453 h 151262"/>
                  <a:gd name="connsiteX7" fmla="*/ 105035 w 107055"/>
                  <a:gd name="connsiteY7" fmla="*/ 147453 h 151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7055" h="151262">
                    <a:moveTo>
                      <a:pt x="105035" y="147453"/>
                    </a:moveTo>
                    <a:cubicBezTo>
                      <a:pt x="75410" y="142067"/>
                      <a:pt x="51171" y="123215"/>
                      <a:pt x="35011" y="98975"/>
                    </a:cubicBezTo>
                    <a:cubicBezTo>
                      <a:pt x="16159" y="69350"/>
                      <a:pt x="8079" y="37032"/>
                      <a:pt x="5386" y="2020"/>
                    </a:cubicBezTo>
                    <a:cubicBezTo>
                      <a:pt x="5386" y="-673"/>
                      <a:pt x="0" y="-673"/>
                      <a:pt x="0" y="2020"/>
                    </a:cubicBezTo>
                    <a:cubicBezTo>
                      <a:pt x="2693" y="37032"/>
                      <a:pt x="10773" y="72043"/>
                      <a:pt x="32318" y="101669"/>
                    </a:cubicBezTo>
                    <a:cubicBezTo>
                      <a:pt x="48477" y="125907"/>
                      <a:pt x="75410" y="144760"/>
                      <a:pt x="105035" y="150147"/>
                    </a:cubicBezTo>
                    <a:cubicBezTo>
                      <a:pt x="107728" y="152840"/>
                      <a:pt x="107728" y="150147"/>
                      <a:pt x="105035" y="147453"/>
                    </a:cubicBezTo>
                    <a:lnTo>
                      <a:pt x="105035" y="147453"/>
                    </a:lnTo>
                    <a:close/>
                  </a:path>
                </a:pathLst>
              </a:custGeom>
              <a:solidFill>
                <a:srgbClr val="FFFFFF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307" name="任意多边形: 形状 306"/>
              <p:cNvSpPr/>
              <p:nvPr/>
            </p:nvSpPr>
            <p:spPr>
              <a:xfrm>
                <a:off x="10383277" y="5053128"/>
                <a:ext cx="40398" cy="247102"/>
              </a:xfrm>
              <a:custGeom>
                <a:avLst/>
                <a:gdLst>
                  <a:gd name="connsiteX0" fmla="*/ 0 w 40398"/>
                  <a:gd name="connsiteY0" fmla="*/ 2693 h 247102"/>
                  <a:gd name="connsiteX1" fmla="*/ 35011 w 40398"/>
                  <a:gd name="connsiteY1" fmla="*/ 245082 h 247102"/>
                  <a:gd name="connsiteX2" fmla="*/ 40398 w 40398"/>
                  <a:gd name="connsiteY2" fmla="*/ 245082 h 247102"/>
                  <a:gd name="connsiteX3" fmla="*/ 5387 w 40398"/>
                  <a:gd name="connsiteY3" fmla="*/ 0 h 247102"/>
                  <a:gd name="connsiteX4" fmla="*/ 0 w 40398"/>
                  <a:gd name="connsiteY4" fmla="*/ 2693 h 247102"/>
                  <a:gd name="connsiteX5" fmla="*/ 0 w 40398"/>
                  <a:gd name="connsiteY5" fmla="*/ 2693 h 247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398" h="247102">
                    <a:moveTo>
                      <a:pt x="0" y="2693"/>
                    </a:moveTo>
                    <a:cubicBezTo>
                      <a:pt x="18853" y="80796"/>
                      <a:pt x="29625" y="164286"/>
                      <a:pt x="35011" y="245082"/>
                    </a:cubicBezTo>
                    <a:cubicBezTo>
                      <a:pt x="35011" y="247775"/>
                      <a:pt x="40398" y="247775"/>
                      <a:pt x="40398" y="245082"/>
                    </a:cubicBezTo>
                    <a:cubicBezTo>
                      <a:pt x="35011" y="164286"/>
                      <a:pt x="24239" y="80796"/>
                      <a:pt x="5387" y="0"/>
                    </a:cubicBezTo>
                    <a:cubicBezTo>
                      <a:pt x="2693" y="0"/>
                      <a:pt x="0" y="0"/>
                      <a:pt x="0" y="2693"/>
                    </a:cubicBezTo>
                    <a:lnTo>
                      <a:pt x="0" y="2693"/>
                    </a:lnTo>
                    <a:close/>
                  </a:path>
                </a:pathLst>
              </a:custGeom>
              <a:solidFill>
                <a:srgbClr val="FFFFFF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308" name="任意多边形: 形状 307"/>
              <p:cNvSpPr/>
              <p:nvPr/>
            </p:nvSpPr>
            <p:spPr>
              <a:xfrm>
                <a:off x="9851599" y="4920045"/>
                <a:ext cx="49593" cy="123425"/>
              </a:xfrm>
              <a:custGeom>
                <a:avLst/>
                <a:gdLst>
                  <a:gd name="connsiteX0" fmla="*/ 46900 w 49593"/>
                  <a:gd name="connsiteY0" fmla="*/ 1116 h 123425"/>
                  <a:gd name="connsiteX1" fmla="*/ 1115 w 49593"/>
                  <a:gd name="connsiteY1" fmla="*/ 119617 h 123425"/>
                  <a:gd name="connsiteX2" fmla="*/ 3809 w 49593"/>
                  <a:gd name="connsiteY2" fmla="*/ 122310 h 123425"/>
                  <a:gd name="connsiteX3" fmla="*/ 49594 w 49593"/>
                  <a:gd name="connsiteY3" fmla="*/ 3809 h 123425"/>
                  <a:gd name="connsiteX4" fmla="*/ 46900 w 49593"/>
                  <a:gd name="connsiteY4" fmla="*/ 1116 h 123425"/>
                  <a:gd name="connsiteX5" fmla="*/ 46900 w 49593"/>
                  <a:gd name="connsiteY5" fmla="*/ 1116 h 123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9593" h="123425">
                    <a:moveTo>
                      <a:pt x="46900" y="1116"/>
                    </a:moveTo>
                    <a:cubicBezTo>
                      <a:pt x="41513" y="41514"/>
                      <a:pt x="33434" y="87298"/>
                      <a:pt x="1115" y="119617"/>
                    </a:cubicBezTo>
                    <a:cubicBezTo>
                      <a:pt x="-1577" y="122310"/>
                      <a:pt x="1115" y="125003"/>
                      <a:pt x="3809" y="122310"/>
                    </a:cubicBezTo>
                    <a:cubicBezTo>
                      <a:pt x="36128" y="92685"/>
                      <a:pt x="44207" y="44207"/>
                      <a:pt x="49594" y="3809"/>
                    </a:cubicBezTo>
                    <a:cubicBezTo>
                      <a:pt x="49594" y="1116"/>
                      <a:pt x="46900" y="-1578"/>
                      <a:pt x="46900" y="1116"/>
                    </a:cubicBezTo>
                    <a:lnTo>
                      <a:pt x="46900" y="1116"/>
                    </a:lnTo>
                    <a:close/>
                  </a:path>
                </a:pathLst>
              </a:custGeom>
              <a:solidFill>
                <a:srgbClr val="FFFFFF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309" name="任意多边形: 形状 308"/>
              <p:cNvSpPr/>
              <p:nvPr/>
            </p:nvSpPr>
            <p:spPr>
              <a:xfrm>
                <a:off x="9569927" y="3931373"/>
                <a:ext cx="48478" cy="66124"/>
              </a:xfrm>
              <a:custGeom>
                <a:avLst/>
                <a:gdLst>
                  <a:gd name="connsiteX0" fmla="*/ 0 w 48478"/>
                  <a:gd name="connsiteY0" fmla="*/ 14846 h 66124"/>
                  <a:gd name="connsiteX1" fmla="*/ 48478 w 48478"/>
                  <a:gd name="connsiteY1" fmla="*/ 4073 h 66124"/>
                  <a:gd name="connsiteX2" fmla="*/ 16159 w 48478"/>
                  <a:gd name="connsiteY2" fmla="*/ 66017 h 66124"/>
                  <a:gd name="connsiteX3" fmla="*/ 0 w 48478"/>
                  <a:gd name="connsiteY3" fmla="*/ 14846 h 66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478" h="66124">
                    <a:moveTo>
                      <a:pt x="0" y="14846"/>
                    </a:moveTo>
                    <a:cubicBezTo>
                      <a:pt x="0" y="14846"/>
                      <a:pt x="29625" y="-9393"/>
                      <a:pt x="48478" y="4073"/>
                    </a:cubicBezTo>
                    <a:cubicBezTo>
                      <a:pt x="48478" y="4073"/>
                      <a:pt x="45785" y="36392"/>
                      <a:pt x="16159" y="66017"/>
                    </a:cubicBezTo>
                    <a:cubicBezTo>
                      <a:pt x="18853" y="68710"/>
                      <a:pt x="2693" y="20232"/>
                      <a:pt x="0" y="14846"/>
                    </a:cubicBez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310" name="任意多边形: 形状 309"/>
              <p:cNvSpPr/>
              <p:nvPr/>
            </p:nvSpPr>
            <p:spPr>
              <a:xfrm>
                <a:off x="9415078" y="4016242"/>
                <a:ext cx="47119" cy="70023"/>
              </a:xfrm>
              <a:custGeom>
                <a:avLst/>
                <a:gdLst>
                  <a:gd name="connsiteX0" fmla="*/ 39041 w 47119"/>
                  <a:gd name="connsiteY0" fmla="*/ 0 h 70023"/>
                  <a:gd name="connsiteX1" fmla="*/ 47120 w 47119"/>
                  <a:gd name="connsiteY1" fmla="*/ 59251 h 70023"/>
                  <a:gd name="connsiteX2" fmla="*/ 4029 w 47119"/>
                  <a:gd name="connsiteY2" fmla="*/ 70024 h 70023"/>
                  <a:gd name="connsiteX3" fmla="*/ 39041 w 47119"/>
                  <a:gd name="connsiteY3" fmla="*/ 0 h 700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7119" h="70023">
                    <a:moveTo>
                      <a:pt x="39041" y="0"/>
                    </a:moveTo>
                    <a:cubicBezTo>
                      <a:pt x="39041" y="0"/>
                      <a:pt x="47120" y="40398"/>
                      <a:pt x="47120" y="59251"/>
                    </a:cubicBezTo>
                    <a:cubicBezTo>
                      <a:pt x="47120" y="59251"/>
                      <a:pt x="22881" y="67330"/>
                      <a:pt x="4029" y="70024"/>
                    </a:cubicBezTo>
                    <a:cubicBezTo>
                      <a:pt x="4029" y="70024"/>
                      <a:pt x="-17517" y="37705"/>
                      <a:pt x="39041" y="0"/>
                    </a:cubicBez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311" name="任意多边形: 形状 310"/>
              <p:cNvSpPr/>
              <p:nvPr/>
            </p:nvSpPr>
            <p:spPr>
              <a:xfrm>
                <a:off x="9680349" y="4264942"/>
                <a:ext cx="18852" cy="78294"/>
              </a:xfrm>
              <a:custGeom>
                <a:avLst/>
                <a:gdLst>
                  <a:gd name="connsiteX0" fmla="*/ 13466 w 18852"/>
                  <a:gd name="connsiteY0" fmla="*/ 1769 h 78294"/>
                  <a:gd name="connsiteX1" fmla="*/ 0 w 18852"/>
                  <a:gd name="connsiteY1" fmla="*/ 74486 h 78294"/>
                  <a:gd name="connsiteX2" fmla="*/ 5387 w 18852"/>
                  <a:gd name="connsiteY2" fmla="*/ 77179 h 78294"/>
                  <a:gd name="connsiteX3" fmla="*/ 18853 w 18852"/>
                  <a:gd name="connsiteY3" fmla="*/ 4462 h 78294"/>
                  <a:gd name="connsiteX4" fmla="*/ 13466 w 18852"/>
                  <a:gd name="connsiteY4" fmla="*/ 1769 h 78294"/>
                  <a:gd name="connsiteX5" fmla="*/ 13466 w 18852"/>
                  <a:gd name="connsiteY5" fmla="*/ 1769 h 7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852" h="78294">
                    <a:moveTo>
                      <a:pt x="13466" y="1769"/>
                    </a:moveTo>
                    <a:cubicBezTo>
                      <a:pt x="8080" y="26008"/>
                      <a:pt x="5387" y="50247"/>
                      <a:pt x="0" y="74486"/>
                    </a:cubicBezTo>
                    <a:cubicBezTo>
                      <a:pt x="0" y="77179"/>
                      <a:pt x="5387" y="79872"/>
                      <a:pt x="5387" y="77179"/>
                    </a:cubicBezTo>
                    <a:cubicBezTo>
                      <a:pt x="10773" y="52940"/>
                      <a:pt x="13466" y="28701"/>
                      <a:pt x="18853" y="4462"/>
                    </a:cubicBezTo>
                    <a:cubicBezTo>
                      <a:pt x="18853" y="-924"/>
                      <a:pt x="13466" y="-924"/>
                      <a:pt x="13466" y="1769"/>
                    </a:cubicBezTo>
                    <a:lnTo>
                      <a:pt x="13466" y="1769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312" name="任意多边形: 形状 311"/>
              <p:cNvSpPr/>
              <p:nvPr/>
            </p:nvSpPr>
            <p:spPr>
              <a:xfrm>
                <a:off x="9658803" y="4256862"/>
                <a:ext cx="24238" cy="78294"/>
              </a:xfrm>
              <a:custGeom>
                <a:avLst/>
                <a:gdLst>
                  <a:gd name="connsiteX0" fmla="*/ 18852 w 24238"/>
                  <a:gd name="connsiteY0" fmla="*/ 1769 h 78294"/>
                  <a:gd name="connsiteX1" fmla="*/ 0 w 24238"/>
                  <a:gd name="connsiteY1" fmla="*/ 74486 h 78294"/>
                  <a:gd name="connsiteX2" fmla="*/ 5386 w 24238"/>
                  <a:gd name="connsiteY2" fmla="*/ 77179 h 78294"/>
                  <a:gd name="connsiteX3" fmla="*/ 24239 w 24238"/>
                  <a:gd name="connsiteY3" fmla="*/ 4462 h 78294"/>
                  <a:gd name="connsiteX4" fmla="*/ 18852 w 24238"/>
                  <a:gd name="connsiteY4" fmla="*/ 1769 h 78294"/>
                  <a:gd name="connsiteX5" fmla="*/ 18852 w 24238"/>
                  <a:gd name="connsiteY5" fmla="*/ 1769 h 7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238" h="78294">
                    <a:moveTo>
                      <a:pt x="18852" y="1769"/>
                    </a:moveTo>
                    <a:cubicBezTo>
                      <a:pt x="13466" y="26008"/>
                      <a:pt x="5386" y="50247"/>
                      <a:pt x="0" y="74486"/>
                    </a:cubicBezTo>
                    <a:cubicBezTo>
                      <a:pt x="0" y="77179"/>
                      <a:pt x="5386" y="79872"/>
                      <a:pt x="5386" y="77179"/>
                    </a:cubicBezTo>
                    <a:cubicBezTo>
                      <a:pt x="10773" y="52940"/>
                      <a:pt x="18852" y="28701"/>
                      <a:pt x="24239" y="4462"/>
                    </a:cubicBezTo>
                    <a:cubicBezTo>
                      <a:pt x="24239" y="-924"/>
                      <a:pt x="18852" y="-924"/>
                      <a:pt x="18852" y="1769"/>
                    </a:cubicBezTo>
                    <a:lnTo>
                      <a:pt x="18852" y="1769"/>
                    </a:ln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313" name="任意多边形: 形状 312"/>
              <p:cNvSpPr/>
              <p:nvPr/>
            </p:nvSpPr>
            <p:spPr>
              <a:xfrm>
                <a:off x="10045615" y="3867594"/>
                <a:ext cx="28952" cy="38748"/>
              </a:xfrm>
              <a:custGeom>
                <a:avLst/>
                <a:gdLst>
                  <a:gd name="connsiteX0" fmla="*/ 1010 w 28952"/>
                  <a:gd name="connsiteY0" fmla="*/ 22068 h 38748"/>
                  <a:gd name="connsiteX1" fmla="*/ 19863 w 28952"/>
                  <a:gd name="connsiteY1" fmla="*/ 38227 h 38748"/>
                  <a:gd name="connsiteX2" fmla="*/ 27942 w 28952"/>
                  <a:gd name="connsiteY2" fmla="*/ 16681 h 38748"/>
                  <a:gd name="connsiteX3" fmla="*/ 9089 w 28952"/>
                  <a:gd name="connsiteY3" fmla="*/ 522 h 38748"/>
                  <a:gd name="connsiteX4" fmla="*/ 1010 w 28952"/>
                  <a:gd name="connsiteY4" fmla="*/ 22068 h 38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952" h="38748">
                    <a:moveTo>
                      <a:pt x="1010" y="22068"/>
                    </a:moveTo>
                    <a:cubicBezTo>
                      <a:pt x="3703" y="32841"/>
                      <a:pt x="11783" y="40920"/>
                      <a:pt x="19863" y="38227"/>
                    </a:cubicBezTo>
                    <a:cubicBezTo>
                      <a:pt x="27942" y="35534"/>
                      <a:pt x="30636" y="27454"/>
                      <a:pt x="27942" y="16681"/>
                    </a:cubicBezTo>
                    <a:cubicBezTo>
                      <a:pt x="25249" y="5909"/>
                      <a:pt x="17169" y="-2171"/>
                      <a:pt x="9089" y="522"/>
                    </a:cubicBezTo>
                    <a:cubicBezTo>
                      <a:pt x="1010" y="522"/>
                      <a:pt x="-1683" y="11295"/>
                      <a:pt x="1010" y="22068"/>
                    </a:cubicBezTo>
                    <a:close/>
                  </a:path>
                </a:pathLst>
              </a:custGeom>
              <a:solidFill>
                <a:srgbClr val="172F4C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/>
        </p:nvCxnSpPr>
        <p:spPr>
          <a:xfrm>
            <a:off x="1524000" y="727166"/>
            <a:ext cx="10668000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>
            <a:off x="888274" y="6126480"/>
            <a:ext cx="10946674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rcRect l="33937" t="50000"/>
          <a:stretch>
            <a:fillRect/>
          </a:stretch>
        </p:blipFill>
        <p:spPr>
          <a:xfrm>
            <a:off x="1" y="0"/>
            <a:ext cx="1800319" cy="1362574"/>
          </a:xfrm>
          <a:custGeom>
            <a:avLst/>
            <a:gdLst>
              <a:gd name="connsiteX0" fmla="*/ 0 w 1800319"/>
              <a:gd name="connsiteY0" fmla="*/ 0 h 1362574"/>
              <a:gd name="connsiteX1" fmla="*/ 1800319 w 1800319"/>
              <a:gd name="connsiteY1" fmla="*/ 0 h 1362574"/>
              <a:gd name="connsiteX2" fmla="*/ 1800319 w 1800319"/>
              <a:gd name="connsiteY2" fmla="*/ 1362574 h 1362574"/>
              <a:gd name="connsiteX3" fmla="*/ 0 w 1800319"/>
              <a:gd name="connsiteY3" fmla="*/ 1362574 h 136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0319" h="1362574">
                <a:moveTo>
                  <a:pt x="0" y="0"/>
                </a:moveTo>
                <a:lnTo>
                  <a:pt x="1800319" y="0"/>
                </a:lnTo>
                <a:lnTo>
                  <a:pt x="1800319" y="1362574"/>
                </a:lnTo>
                <a:lnTo>
                  <a:pt x="0" y="1362574"/>
                </a:lnTo>
                <a:close/>
              </a:path>
            </a:pathLst>
          </a:cu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rcRect r="7726"/>
          <a:stretch>
            <a:fillRect/>
          </a:stretch>
        </p:blipFill>
        <p:spPr>
          <a:xfrm>
            <a:off x="749687" y="226317"/>
            <a:ext cx="11442313" cy="5688061"/>
          </a:xfrm>
          <a:custGeom>
            <a:avLst/>
            <a:gdLst>
              <a:gd name="connsiteX0" fmla="*/ 0 w 11442313"/>
              <a:gd name="connsiteY0" fmla="*/ 0 h 5688061"/>
              <a:gd name="connsiteX1" fmla="*/ 11442313 w 11442313"/>
              <a:gd name="connsiteY1" fmla="*/ 0 h 5688061"/>
              <a:gd name="connsiteX2" fmla="*/ 11442313 w 11442313"/>
              <a:gd name="connsiteY2" fmla="*/ 5688061 h 5688061"/>
              <a:gd name="connsiteX3" fmla="*/ 0 w 11442313"/>
              <a:gd name="connsiteY3" fmla="*/ 5688061 h 568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42313" h="5688061">
                <a:moveTo>
                  <a:pt x="0" y="0"/>
                </a:moveTo>
                <a:lnTo>
                  <a:pt x="11442313" y="0"/>
                </a:lnTo>
                <a:lnTo>
                  <a:pt x="11442313" y="5688061"/>
                </a:lnTo>
                <a:lnTo>
                  <a:pt x="0" y="5688061"/>
                </a:lnTo>
                <a:close/>
              </a:path>
            </a:pathLst>
          </a:cu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rcRect r="1398"/>
          <a:stretch>
            <a:fillRect/>
          </a:stretch>
        </p:blipFill>
        <p:spPr>
          <a:xfrm>
            <a:off x="1003974" y="218931"/>
            <a:ext cx="10970654" cy="5688061"/>
          </a:xfrm>
          <a:custGeom>
            <a:avLst/>
            <a:gdLst>
              <a:gd name="connsiteX0" fmla="*/ 0 w 10970654"/>
              <a:gd name="connsiteY0" fmla="*/ 0 h 5688061"/>
              <a:gd name="connsiteX1" fmla="*/ 10970654 w 10970654"/>
              <a:gd name="connsiteY1" fmla="*/ 0 h 5688061"/>
              <a:gd name="connsiteX2" fmla="*/ 10970654 w 10970654"/>
              <a:gd name="connsiteY2" fmla="*/ 5688061 h 5688061"/>
              <a:gd name="connsiteX3" fmla="*/ 0 w 10970654"/>
              <a:gd name="connsiteY3" fmla="*/ 5688061 h 568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970654" h="5688061">
                <a:moveTo>
                  <a:pt x="0" y="0"/>
                </a:moveTo>
                <a:lnTo>
                  <a:pt x="10970654" y="0"/>
                </a:lnTo>
                <a:lnTo>
                  <a:pt x="10970654" y="5688061"/>
                </a:lnTo>
                <a:lnTo>
                  <a:pt x="0" y="5688061"/>
                </a:lnTo>
                <a:close/>
              </a:path>
            </a:pathLst>
          </a:custGeom>
        </p:spPr>
      </p:pic>
      <p:sp>
        <p:nvSpPr>
          <p:cNvPr id="7" name="矩形 6"/>
          <p:cNvSpPr/>
          <p:nvPr/>
        </p:nvSpPr>
        <p:spPr>
          <a:xfrm>
            <a:off x="767254" y="1310069"/>
            <a:ext cx="2858814" cy="693683"/>
          </a:xfrm>
          <a:prstGeom prst="rect">
            <a:avLst/>
          </a:prstGeom>
          <a:solidFill>
            <a:srgbClr val="FDF6DA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67254" y="1987365"/>
            <a:ext cx="10678512" cy="3212737"/>
          </a:xfrm>
          <a:prstGeom prst="rect">
            <a:avLst/>
          </a:prstGeom>
          <a:solidFill>
            <a:srgbClr val="FDF6DA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Hubot-Sans Black Wide" charset="0"/>
              <a:cs typeface="Hubot-Sans Black Wide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615448" y="1953331"/>
            <a:ext cx="830318" cy="3267031"/>
          </a:xfrm>
          <a:prstGeom prst="rect">
            <a:avLst/>
          </a:prstGeom>
          <a:solidFill>
            <a:schemeClr val="bg2">
              <a:lumMod val="10000"/>
            </a:schemeClr>
          </a:solidFill>
          <a:ln w="19050">
            <a:solidFill>
              <a:schemeClr val="bg2">
                <a:lumMod val="2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11" name="文本框 6"/>
          <p:cNvSpPr txBox="1"/>
          <p:nvPr>
            <p:custDataLst>
              <p:tags r:id="rId4"/>
            </p:custDataLst>
          </p:nvPr>
        </p:nvSpPr>
        <p:spPr>
          <a:xfrm>
            <a:off x="782955" y="1948180"/>
            <a:ext cx="8407400" cy="319214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en-US" sz="5600" dirty="0">
                <a:ln w="25400"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2A9359"/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Рассмотреть</a:t>
            </a:r>
            <a:r>
              <a:rPr lang="en-US" altLang="ru-RU" sz="5600" dirty="0">
                <a:ln w="25400"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2A9359"/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r>
              <a:rPr lang="en-US" altLang="en-US" sz="5600" dirty="0">
                <a:ln w="25400"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2A9359"/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меры</a:t>
            </a:r>
            <a:r>
              <a:rPr lang="en-US" altLang="ru-RU" sz="5600" dirty="0">
                <a:ln w="25400"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2A9359"/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r>
              <a:rPr lang="en-US" altLang="en-US" sz="5600" dirty="0">
                <a:ln w="25400"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2A9359"/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профилактики</a:t>
            </a:r>
            <a:r>
              <a:rPr lang="en-US" altLang="ru-RU" sz="5600" dirty="0">
                <a:ln w="25400"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2A9359"/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r>
              <a:rPr lang="en-US" altLang="en-US" sz="5600" dirty="0">
                <a:ln w="25400"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2A9359"/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недоношенности</a:t>
            </a:r>
            <a:r>
              <a:rPr lang="en-US" altLang="ru-RU" sz="5600" dirty="0">
                <a:ln w="25400"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2A9359"/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r>
              <a:rPr lang="en-US" altLang="en-US" sz="5600" dirty="0">
                <a:ln w="25400"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2A9359"/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в</a:t>
            </a:r>
            <a:r>
              <a:rPr lang="en-US" altLang="ru-RU" sz="5600" dirty="0">
                <a:ln w="25400"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2A9359"/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r>
              <a:rPr lang="en-US" altLang="en-US" sz="5600" dirty="0">
                <a:ln w="25400"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2A9359"/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России</a:t>
            </a:r>
            <a:endParaRPr lang="en-US" altLang="en-US" sz="5600" dirty="0">
              <a:ln w="25400">
                <a:solidFill>
                  <a:schemeClr val="bg2">
                    <a:lumMod val="25000"/>
                  </a:schemeClr>
                </a:solidFill>
              </a:ln>
              <a:solidFill>
                <a:srgbClr val="2A9359"/>
              </a:solidFill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5"/>
          <a:srcRect r="23773" b="45974"/>
          <a:stretch>
            <a:fillRect/>
          </a:stretch>
        </p:blipFill>
        <p:spPr>
          <a:xfrm>
            <a:off x="10007828" y="5306654"/>
            <a:ext cx="2184173" cy="1551346"/>
          </a:xfrm>
          <a:custGeom>
            <a:avLst/>
            <a:gdLst>
              <a:gd name="connsiteX0" fmla="*/ 0 w 2184173"/>
              <a:gd name="connsiteY0" fmla="*/ 0 h 1551346"/>
              <a:gd name="connsiteX1" fmla="*/ 2184173 w 2184173"/>
              <a:gd name="connsiteY1" fmla="*/ 0 h 1551346"/>
              <a:gd name="connsiteX2" fmla="*/ 2184173 w 2184173"/>
              <a:gd name="connsiteY2" fmla="*/ 1551346 h 1551346"/>
              <a:gd name="connsiteX3" fmla="*/ 0 w 2184173"/>
              <a:gd name="connsiteY3" fmla="*/ 1551346 h 1551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4173" h="1551346">
                <a:moveTo>
                  <a:pt x="0" y="0"/>
                </a:moveTo>
                <a:lnTo>
                  <a:pt x="2184173" y="0"/>
                </a:lnTo>
                <a:lnTo>
                  <a:pt x="2184173" y="1551346"/>
                </a:lnTo>
                <a:lnTo>
                  <a:pt x="0" y="1551346"/>
                </a:lnTo>
                <a:close/>
              </a:path>
            </a:pathLst>
          </a:custGeom>
        </p:spPr>
      </p:pic>
      <p:sp>
        <p:nvSpPr>
          <p:cNvPr id="83" name="矩形 132"/>
          <p:cNvSpPr/>
          <p:nvPr/>
        </p:nvSpPr>
        <p:spPr>
          <a:xfrm>
            <a:off x="0" y="4362994"/>
            <a:ext cx="2521131" cy="2495006"/>
          </a:xfrm>
          <a:custGeom>
            <a:avLst/>
            <a:gdLst>
              <a:gd name="connsiteX0" fmla="*/ 0 w 2939143"/>
              <a:gd name="connsiteY0" fmla="*/ 0 h 2769326"/>
              <a:gd name="connsiteX1" fmla="*/ 2939143 w 2939143"/>
              <a:gd name="connsiteY1" fmla="*/ 0 h 2769326"/>
              <a:gd name="connsiteX2" fmla="*/ 2939143 w 2939143"/>
              <a:gd name="connsiteY2" fmla="*/ 2769326 h 2769326"/>
              <a:gd name="connsiteX3" fmla="*/ 0 w 2939143"/>
              <a:gd name="connsiteY3" fmla="*/ 2769326 h 2769326"/>
              <a:gd name="connsiteX4" fmla="*/ 0 w 2939143"/>
              <a:gd name="connsiteY4" fmla="*/ 0 h 2769326"/>
              <a:gd name="connsiteX0-1" fmla="*/ 0 w 2939143"/>
              <a:gd name="connsiteY0-2" fmla="*/ 0 h 2769326"/>
              <a:gd name="connsiteX1-3" fmla="*/ 2939143 w 2939143"/>
              <a:gd name="connsiteY1-4" fmla="*/ 2769326 h 2769326"/>
              <a:gd name="connsiteX2-5" fmla="*/ 0 w 2939143"/>
              <a:gd name="connsiteY2-6" fmla="*/ 2769326 h 2769326"/>
              <a:gd name="connsiteX3-7" fmla="*/ 0 w 2939143"/>
              <a:gd name="connsiteY3-8" fmla="*/ 0 h 2769326"/>
              <a:gd name="connsiteX0-9" fmla="*/ 0 w 2939143"/>
              <a:gd name="connsiteY0-10" fmla="*/ 0 h 2769326"/>
              <a:gd name="connsiteX1-11" fmla="*/ 2939143 w 2939143"/>
              <a:gd name="connsiteY1-12" fmla="*/ 2769326 h 2769326"/>
              <a:gd name="connsiteX2-13" fmla="*/ 0 w 2939143"/>
              <a:gd name="connsiteY2-14" fmla="*/ 2769326 h 2769326"/>
              <a:gd name="connsiteX3-15" fmla="*/ 0 w 2939143"/>
              <a:gd name="connsiteY3-16" fmla="*/ 0 h 276932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939143" h="2769326">
                <a:moveTo>
                  <a:pt x="0" y="0"/>
                </a:moveTo>
                <a:cubicBezTo>
                  <a:pt x="457199" y="2307772"/>
                  <a:pt x="1959429" y="1846217"/>
                  <a:pt x="2939143" y="2769326"/>
                </a:cubicBezTo>
                <a:lnTo>
                  <a:pt x="0" y="276932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1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84" name="波形 83"/>
          <p:cNvSpPr/>
          <p:nvPr/>
        </p:nvSpPr>
        <p:spPr>
          <a:xfrm rot="2028887">
            <a:off x="8943063" y="5498169"/>
            <a:ext cx="865388" cy="408091"/>
          </a:xfrm>
          <a:prstGeom prst="wave">
            <a:avLst>
              <a:gd name="adj1" fmla="val 19538"/>
              <a:gd name="adj2" fmla="val 0"/>
            </a:avLst>
          </a:prstGeom>
          <a:solidFill>
            <a:srgbClr val="FDF6DA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cxnSp>
        <p:nvCxnSpPr>
          <p:cNvPr id="101" name="直接连接符 100"/>
          <p:cNvCxnSpPr/>
          <p:nvPr/>
        </p:nvCxnSpPr>
        <p:spPr>
          <a:xfrm>
            <a:off x="3897085" y="0"/>
            <a:ext cx="0" cy="718458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接连接符 101"/>
          <p:cNvCxnSpPr/>
          <p:nvPr/>
        </p:nvCxnSpPr>
        <p:spPr>
          <a:xfrm>
            <a:off x="7768045" y="0"/>
            <a:ext cx="0" cy="718458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接连接符 102"/>
          <p:cNvCxnSpPr/>
          <p:nvPr/>
        </p:nvCxnSpPr>
        <p:spPr>
          <a:xfrm flipH="1">
            <a:off x="3899095" y="419017"/>
            <a:ext cx="2397202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图形 41"/>
          <p:cNvGrpSpPr/>
          <p:nvPr/>
        </p:nvGrpSpPr>
        <p:grpSpPr>
          <a:xfrm flipH="1">
            <a:off x="7710883" y="1575274"/>
            <a:ext cx="2976149" cy="3731307"/>
            <a:chOff x="14599669" y="3305372"/>
            <a:chExt cx="3130563" cy="3924902"/>
          </a:xfrm>
        </p:grpSpPr>
        <p:sp>
          <p:nvSpPr>
            <p:cNvPr id="105" name="任意多边形: 形状 104"/>
            <p:cNvSpPr/>
            <p:nvPr/>
          </p:nvSpPr>
          <p:spPr>
            <a:xfrm>
              <a:off x="16231250" y="5555471"/>
              <a:ext cx="1020013" cy="957936"/>
            </a:xfrm>
            <a:custGeom>
              <a:avLst/>
              <a:gdLst>
                <a:gd name="connsiteX0" fmla="*/ 1020013 w 1020013"/>
                <a:gd name="connsiteY0" fmla="*/ 277057 h 957936"/>
                <a:gd name="connsiteX1" fmla="*/ 356776 w 1020013"/>
                <a:gd name="connsiteY1" fmla="*/ 957937 h 957936"/>
                <a:gd name="connsiteX2" fmla="*/ 0 w 1020013"/>
                <a:gd name="connsiteY2" fmla="*/ 471781 h 957936"/>
                <a:gd name="connsiteX3" fmla="*/ 736422 w 1020013"/>
                <a:gd name="connsiteY3" fmla="*/ 0 h 957936"/>
                <a:gd name="connsiteX4" fmla="*/ 987342 w 1020013"/>
                <a:gd name="connsiteY4" fmla="*/ 244385 h 957936"/>
                <a:gd name="connsiteX5" fmla="*/ 1020013 w 1020013"/>
                <a:gd name="connsiteY5" fmla="*/ 277057 h 957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20013" h="957936">
                  <a:moveTo>
                    <a:pt x="1020013" y="277057"/>
                  </a:moveTo>
                  <a:cubicBezTo>
                    <a:pt x="1020013" y="277057"/>
                    <a:pt x="681534" y="695256"/>
                    <a:pt x="356776" y="957937"/>
                  </a:cubicBezTo>
                  <a:cubicBezTo>
                    <a:pt x="14376" y="489423"/>
                    <a:pt x="0" y="471781"/>
                    <a:pt x="0" y="471781"/>
                  </a:cubicBezTo>
                  <a:cubicBezTo>
                    <a:pt x="0" y="471781"/>
                    <a:pt x="487463" y="115658"/>
                    <a:pt x="736422" y="0"/>
                  </a:cubicBezTo>
                  <a:cubicBezTo>
                    <a:pt x="999103" y="292086"/>
                    <a:pt x="987342" y="244385"/>
                    <a:pt x="987342" y="244385"/>
                  </a:cubicBezTo>
                  <a:lnTo>
                    <a:pt x="1020013" y="277057"/>
                  </a:lnTo>
                  <a:close/>
                </a:path>
              </a:pathLst>
            </a:custGeom>
            <a:solidFill>
              <a:srgbClr val="2A9359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06" name="任意多边形: 形状 105"/>
            <p:cNvSpPr/>
            <p:nvPr/>
          </p:nvSpPr>
          <p:spPr>
            <a:xfrm rot="-2700000">
              <a:off x="16109196" y="5970511"/>
              <a:ext cx="605075" cy="605075"/>
            </a:xfrm>
            <a:custGeom>
              <a:avLst/>
              <a:gdLst>
                <a:gd name="connsiteX0" fmla="*/ 605076 w 605075"/>
                <a:gd name="connsiteY0" fmla="*/ 302538 h 605075"/>
                <a:gd name="connsiteX1" fmla="*/ 302538 w 605075"/>
                <a:gd name="connsiteY1" fmla="*/ 605076 h 605075"/>
                <a:gd name="connsiteX2" fmla="*/ 0 w 605075"/>
                <a:gd name="connsiteY2" fmla="*/ 302538 h 605075"/>
                <a:gd name="connsiteX3" fmla="*/ 302538 w 605075"/>
                <a:gd name="connsiteY3" fmla="*/ 0 h 605075"/>
                <a:gd name="connsiteX4" fmla="*/ 605076 w 605075"/>
                <a:gd name="connsiteY4" fmla="*/ 302538 h 605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075" h="605075">
                  <a:moveTo>
                    <a:pt x="605076" y="302538"/>
                  </a:moveTo>
                  <a:cubicBezTo>
                    <a:pt x="605076" y="469625"/>
                    <a:pt x="469625" y="605076"/>
                    <a:pt x="302538" y="605076"/>
                  </a:cubicBezTo>
                  <a:cubicBezTo>
                    <a:pt x="135451" y="605076"/>
                    <a:pt x="0" y="469625"/>
                    <a:pt x="0" y="302538"/>
                  </a:cubicBezTo>
                  <a:cubicBezTo>
                    <a:pt x="0" y="135451"/>
                    <a:pt x="135451" y="0"/>
                    <a:pt x="302538" y="0"/>
                  </a:cubicBezTo>
                  <a:cubicBezTo>
                    <a:pt x="469625" y="0"/>
                    <a:pt x="605076" y="135451"/>
                    <a:pt x="605076" y="302538"/>
                  </a:cubicBezTo>
                  <a:close/>
                </a:path>
              </a:pathLst>
            </a:custGeom>
            <a:solidFill>
              <a:srgbClr val="FCCE4B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07" name="任意多边形: 形状 106"/>
            <p:cNvSpPr/>
            <p:nvPr/>
          </p:nvSpPr>
          <p:spPr>
            <a:xfrm>
              <a:off x="16109933" y="4096349"/>
              <a:ext cx="633401" cy="2243898"/>
            </a:xfrm>
            <a:custGeom>
              <a:avLst/>
              <a:gdLst>
                <a:gd name="connsiteX0" fmla="*/ 6313 w 633401"/>
                <a:gd name="connsiteY0" fmla="*/ 2243899 h 2243898"/>
                <a:gd name="connsiteX1" fmla="*/ 604206 w 633401"/>
                <a:gd name="connsiteY1" fmla="*/ 2176595 h 2243898"/>
                <a:gd name="connsiteX2" fmla="*/ 615315 w 633401"/>
                <a:gd name="connsiteY2" fmla="*/ 626645 h 2243898"/>
                <a:gd name="connsiteX3" fmla="*/ 327150 w 633401"/>
                <a:gd name="connsiteY3" fmla="*/ 0 h 2243898"/>
                <a:gd name="connsiteX4" fmla="*/ 6313 w 633401"/>
                <a:gd name="connsiteY4" fmla="*/ 2243899 h 224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401" h="2243898">
                  <a:moveTo>
                    <a:pt x="6313" y="2243899"/>
                  </a:moveTo>
                  <a:lnTo>
                    <a:pt x="604206" y="2176595"/>
                  </a:lnTo>
                  <a:cubicBezTo>
                    <a:pt x="604206" y="2176595"/>
                    <a:pt x="661709" y="1065754"/>
                    <a:pt x="615315" y="626645"/>
                  </a:cubicBezTo>
                  <a:cubicBezTo>
                    <a:pt x="568267" y="186883"/>
                    <a:pt x="399027" y="79066"/>
                    <a:pt x="327150" y="0"/>
                  </a:cubicBezTo>
                  <a:cubicBezTo>
                    <a:pt x="89299" y="950749"/>
                    <a:pt x="-29626" y="1981218"/>
                    <a:pt x="6313" y="2243899"/>
                  </a:cubicBezTo>
                  <a:close/>
                </a:path>
              </a:pathLst>
            </a:custGeom>
            <a:solidFill>
              <a:srgbClr val="2A9359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08" name="任意多边形: 形状 107"/>
            <p:cNvSpPr/>
            <p:nvPr/>
          </p:nvSpPr>
          <p:spPr>
            <a:xfrm>
              <a:off x="14653856" y="3917887"/>
              <a:ext cx="1889736" cy="3312387"/>
            </a:xfrm>
            <a:custGeom>
              <a:avLst/>
              <a:gdLst>
                <a:gd name="connsiteX0" fmla="*/ 452178 w 1889736"/>
                <a:gd name="connsiteY0" fmla="*/ 331366 h 3312387"/>
                <a:gd name="connsiteX1" fmla="*/ 1484606 w 1889736"/>
                <a:gd name="connsiteY1" fmla="*/ 7262 h 3312387"/>
                <a:gd name="connsiteX2" fmla="*/ 1889737 w 1889736"/>
                <a:gd name="connsiteY2" fmla="*/ 304575 h 3312387"/>
                <a:gd name="connsiteX3" fmla="*/ 1810671 w 1889736"/>
                <a:gd name="connsiteY3" fmla="*/ 3291431 h 3312387"/>
                <a:gd name="connsiteX4" fmla="*/ 0 w 1889736"/>
                <a:gd name="connsiteY4" fmla="*/ 3269868 h 3312387"/>
                <a:gd name="connsiteX5" fmla="*/ 452178 w 1889736"/>
                <a:gd name="connsiteY5" fmla="*/ 331366 h 3312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89736" h="3312387">
                  <a:moveTo>
                    <a:pt x="452178" y="331366"/>
                  </a:moveTo>
                  <a:cubicBezTo>
                    <a:pt x="452178" y="331366"/>
                    <a:pt x="787390" y="-57428"/>
                    <a:pt x="1484606" y="7262"/>
                  </a:cubicBezTo>
                  <a:cubicBezTo>
                    <a:pt x="1836155" y="147751"/>
                    <a:pt x="1889737" y="304575"/>
                    <a:pt x="1889737" y="304575"/>
                  </a:cubicBezTo>
                  <a:cubicBezTo>
                    <a:pt x="1889737" y="304575"/>
                    <a:pt x="1756436" y="2626886"/>
                    <a:pt x="1810671" y="3291431"/>
                  </a:cubicBezTo>
                  <a:cubicBezTo>
                    <a:pt x="852080" y="3348933"/>
                    <a:pt x="0" y="3269868"/>
                    <a:pt x="0" y="3269868"/>
                  </a:cubicBezTo>
                  <a:cubicBezTo>
                    <a:pt x="0" y="3269868"/>
                    <a:pt x="-1307" y="909657"/>
                    <a:pt x="452178" y="331366"/>
                  </a:cubicBezTo>
                  <a:close/>
                </a:path>
              </a:pathLst>
            </a:custGeom>
            <a:solidFill>
              <a:srgbClr val="2A9359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 dirty="0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09" name="任意多边形: 形状 108"/>
            <p:cNvSpPr/>
            <p:nvPr/>
          </p:nvSpPr>
          <p:spPr>
            <a:xfrm>
              <a:off x="16443406" y="4741943"/>
              <a:ext cx="85156" cy="2474561"/>
            </a:xfrm>
            <a:custGeom>
              <a:avLst/>
              <a:gdLst>
                <a:gd name="connsiteX0" fmla="*/ 11972 w 85156"/>
                <a:gd name="connsiteY0" fmla="*/ 2474562 h 2474561"/>
                <a:gd name="connsiteX1" fmla="*/ 63593 w 85156"/>
                <a:gd name="connsiteY1" fmla="*/ 0 h 2474561"/>
                <a:gd name="connsiteX2" fmla="*/ 85157 w 85156"/>
                <a:gd name="connsiteY2" fmla="*/ 1307 h 2474561"/>
                <a:gd name="connsiteX3" fmla="*/ 33535 w 85156"/>
                <a:gd name="connsiteY3" fmla="*/ 2473255 h 2474561"/>
                <a:gd name="connsiteX4" fmla="*/ 11972 w 85156"/>
                <a:gd name="connsiteY4" fmla="*/ 2474562 h 2474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156" h="2474561">
                  <a:moveTo>
                    <a:pt x="11972" y="2474562"/>
                  </a:moveTo>
                  <a:cubicBezTo>
                    <a:pt x="-20700" y="2069432"/>
                    <a:pt x="19160" y="888673"/>
                    <a:pt x="63593" y="0"/>
                  </a:cubicBezTo>
                  <a:lnTo>
                    <a:pt x="85157" y="1307"/>
                  </a:lnTo>
                  <a:cubicBezTo>
                    <a:pt x="40723" y="889326"/>
                    <a:pt x="863" y="2069432"/>
                    <a:pt x="33535" y="2473255"/>
                  </a:cubicBezTo>
                  <a:lnTo>
                    <a:pt x="11972" y="2474562"/>
                  </a:ln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110" name="图形 41"/>
            <p:cNvGrpSpPr/>
            <p:nvPr/>
          </p:nvGrpSpPr>
          <p:grpSpPr>
            <a:xfrm>
              <a:off x="16202499" y="6376840"/>
              <a:ext cx="1272893" cy="468513"/>
              <a:chOff x="16202499" y="6376840"/>
              <a:chExt cx="1272893" cy="468513"/>
            </a:xfrm>
          </p:grpSpPr>
          <p:sp>
            <p:nvSpPr>
              <p:cNvPr id="152" name="任意多边形: 形状 151"/>
              <p:cNvSpPr/>
              <p:nvPr/>
            </p:nvSpPr>
            <p:spPr>
              <a:xfrm>
                <a:off x="16214260" y="6391215"/>
                <a:ext cx="1245448" cy="443123"/>
              </a:xfrm>
              <a:custGeom>
                <a:avLst/>
                <a:gdLst>
                  <a:gd name="connsiteX0" fmla="*/ 213020 w 1245448"/>
                  <a:gd name="connsiteY0" fmla="*/ 48354 h 443123"/>
                  <a:gd name="connsiteX1" fmla="*/ 37899 w 1245448"/>
                  <a:gd name="connsiteY1" fmla="*/ 0 h 443123"/>
                  <a:gd name="connsiteX2" fmla="*/ 0 w 1245448"/>
                  <a:gd name="connsiteY2" fmla="*/ 418199 h 443123"/>
                  <a:gd name="connsiteX3" fmla="*/ 1245449 w 1245448"/>
                  <a:gd name="connsiteY3" fmla="*/ 85600 h 443123"/>
                  <a:gd name="connsiteX4" fmla="*/ 213020 w 1245448"/>
                  <a:gd name="connsiteY4" fmla="*/ 48354 h 443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45448" h="443123">
                    <a:moveTo>
                      <a:pt x="213020" y="48354"/>
                    </a:moveTo>
                    <a:cubicBezTo>
                      <a:pt x="156825" y="35939"/>
                      <a:pt x="98015" y="19603"/>
                      <a:pt x="37899" y="0"/>
                    </a:cubicBezTo>
                    <a:cubicBezTo>
                      <a:pt x="25484" y="139182"/>
                      <a:pt x="11108" y="279017"/>
                      <a:pt x="0" y="418199"/>
                    </a:cubicBezTo>
                    <a:cubicBezTo>
                      <a:pt x="1021320" y="554767"/>
                      <a:pt x="1245449" y="85600"/>
                      <a:pt x="1245449" y="85600"/>
                    </a:cubicBezTo>
                    <a:cubicBezTo>
                      <a:pt x="1245449" y="85600"/>
                      <a:pt x="818755" y="43127"/>
                      <a:pt x="213020" y="48354"/>
                    </a:cubicBez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53" name="任意多边形: 形状 152"/>
              <p:cNvSpPr/>
              <p:nvPr/>
            </p:nvSpPr>
            <p:spPr>
              <a:xfrm>
                <a:off x="16202499" y="6376840"/>
                <a:ext cx="1272893" cy="468513"/>
              </a:xfrm>
              <a:custGeom>
                <a:avLst/>
                <a:gdLst>
                  <a:gd name="connsiteX0" fmla="*/ 363964 w 1272893"/>
                  <a:gd name="connsiteY0" fmla="*/ 468513 h 468513"/>
                  <a:gd name="connsiteX1" fmla="*/ 363964 w 1272893"/>
                  <a:gd name="connsiteY1" fmla="*/ 468513 h 468513"/>
                  <a:gd name="connsiteX2" fmla="*/ 10455 w 1272893"/>
                  <a:gd name="connsiteY2" fmla="*/ 443683 h 468513"/>
                  <a:gd name="connsiteX3" fmla="*/ 0 w 1272893"/>
                  <a:gd name="connsiteY3" fmla="*/ 442376 h 468513"/>
                  <a:gd name="connsiteX4" fmla="*/ 653 w 1272893"/>
                  <a:gd name="connsiteY4" fmla="*/ 431921 h 468513"/>
                  <a:gd name="connsiteX5" fmla="*/ 21563 w 1272893"/>
                  <a:gd name="connsiteY5" fmla="*/ 199298 h 468513"/>
                  <a:gd name="connsiteX6" fmla="*/ 38553 w 1272893"/>
                  <a:gd name="connsiteY6" fmla="*/ 13722 h 468513"/>
                  <a:gd name="connsiteX7" fmla="*/ 39860 w 1272893"/>
                  <a:gd name="connsiteY7" fmla="*/ 0 h 468513"/>
                  <a:gd name="connsiteX8" fmla="*/ 52928 w 1272893"/>
                  <a:gd name="connsiteY8" fmla="*/ 3920 h 468513"/>
                  <a:gd name="connsiteX9" fmla="*/ 225435 w 1272893"/>
                  <a:gd name="connsiteY9" fmla="*/ 51621 h 468513"/>
                  <a:gd name="connsiteX10" fmla="*/ 329332 w 1272893"/>
                  <a:gd name="connsiteY10" fmla="*/ 50968 h 468513"/>
                  <a:gd name="connsiteX11" fmla="*/ 1257864 w 1272893"/>
                  <a:gd name="connsiteY11" fmla="*/ 89520 h 468513"/>
                  <a:gd name="connsiteX12" fmla="*/ 1272893 w 1272893"/>
                  <a:gd name="connsiteY12" fmla="*/ 90827 h 468513"/>
                  <a:gd name="connsiteX13" fmla="*/ 1266359 w 1272893"/>
                  <a:gd name="connsiteY13" fmla="*/ 104550 h 468513"/>
                  <a:gd name="connsiteX14" fmla="*/ 1086664 w 1272893"/>
                  <a:gd name="connsiteY14" fmla="*/ 287512 h 468513"/>
                  <a:gd name="connsiteX15" fmla="*/ 363964 w 1272893"/>
                  <a:gd name="connsiteY15" fmla="*/ 468513 h 468513"/>
                  <a:gd name="connsiteX16" fmla="*/ 23524 w 1272893"/>
                  <a:gd name="connsiteY16" fmla="*/ 423426 h 468513"/>
                  <a:gd name="connsiteX17" fmla="*/ 363964 w 1272893"/>
                  <a:gd name="connsiteY17" fmla="*/ 446950 h 468513"/>
                  <a:gd name="connsiteX18" fmla="*/ 1239568 w 1272893"/>
                  <a:gd name="connsiteY18" fmla="*/ 109777 h 468513"/>
                  <a:gd name="connsiteX19" fmla="*/ 225435 w 1272893"/>
                  <a:gd name="connsiteY19" fmla="*/ 73838 h 468513"/>
                  <a:gd name="connsiteX20" fmla="*/ 224129 w 1272893"/>
                  <a:gd name="connsiteY20" fmla="*/ 73838 h 468513"/>
                  <a:gd name="connsiteX21" fmla="*/ 222822 w 1272893"/>
                  <a:gd name="connsiteY21" fmla="*/ 73838 h 468513"/>
                  <a:gd name="connsiteX22" fmla="*/ 60116 w 1272893"/>
                  <a:gd name="connsiteY22" fmla="*/ 29405 h 468513"/>
                  <a:gd name="connsiteX23" fmla="*/ 44434 w 1272893"/>
                  <a:gd name="connsiteY23" fmla="*/ 201911 h 468513"/>
                  <a:gd name="connsiteX24" fmla="*/ 23524 w 1272893"/>
                  <a:gd name="connsiteY24" fmla="*/ 423426 h 4685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272893" h="468513">
                    <a:moveTo>
                      <a:pt x="363964" y="468513"/>
                    </a:moveTo>
                    <a:cubicBezTo>
                      <a:pt x="363964" y="468513"/>
                      <a:pt x="363964" y="468513"/>
                      <a:pt x="363964" y="468513"/>
                    </a:cubicBezTo>
                    <a:cubicBezTo>
                      <a:pt x="253533" y="468513"/>
                      <a:pt x="134608" y="460019"/>
                      <a:pt x="10455" y="443683"/>
                    </a:cubicBezTo>
                    <a:lnTo>
                      <a:pt x="0" y="442376"/>
                    </a:lnTo>
                    <a:lnTo>
                      <a:pt x="653" y="431921"/>
                    </a:lnTo>
                    <a:cubicBezTo>
                      <a:pt x="7188" y="354162"/>
                      <a:pt x="14376" y="275750"/>
                      <a:pt x="21563" y="199298"/>
                    </a:cubicBezTo>
                    <a:cubicBezTo>
                      <a:pt x="27444" y="138528"/>
                      <a:pt x="33325" y="75145"/>
                      <a:pt x="38553" y="13722"/>
                    </a:cubicBezTo>
                    <a:lnTo>
                      <a:pt x="39860" y="0"/>
                    </a:lnTo>
                    <a:lnTo>
                      <a:pt x="52928" y="3920"/>
                    </a:lnTo>
                    <a:cubicBezTo>
                      <a:pt x="114351" y="23524"/>
                      <a:pt x="172507" y="39206"/>
                      <a:pt x="225435" y="51621"/>
                    </a:cubicBezTo>
                    <a:cubicBezTo>
                      <a:pt x="260721" y="51621"/>
                      <a:pt x="295353" y="50968"/>
                      <a:pt x="329332" y="50968"/>
                    </a:cubicBezTo>
                    <a:cubicBezTo>
                      <a:pt x="872990" y="50968"/>
                      <a:pt x="1253943" y="88867"/>
                      <a:pt x="1257864" y="89520"/>
                    </a:cubicBezTo>
                    <a:lnTo>
                      <a:pt x="1272893" y="90827"/>
                    </a:lnTo>
                    <a:lnTo>
                      <a:pt x="1266359" y="104550"/>
                    </a:lnTo>
                    <a:cubicBezTo>
                      <a:pt x="1264398" y="108470"/>
                      <a:pt x="1220618" y="197337"/>
                      <a:pt x="1086664" y="287512"/>
                    </a:cubicBezTo>
                    <a:cubicBezTo>
                      <a:pt x="965125" y="370498"/>
                      <a:pt x="739689" y="468513"/>
                      <a:pt x="363964" y="468513"/>
                    </a:cubicBezTo>
                    <a:close/>
                    <a:moveTo>
                      <a:pt x="23524" y="423426"/>
                    </a:moveTo>
                    <a:cubicBezTo>
                      <a:pt x="143103" y="439109"/>
                      <a:pt x="257454" y="446950"/>
                      <a:pt x="363964" y="446950"/>
                    </a:cubicBezTo>
                    <a:cubicBezTo>
                      <a:pt x="988648" y="446950"/>
                      <a:pt x="1198401" y="174467"/>
                      <a:pt x="1239568" y="109777"/>
                    </a:cubicBezTo>
                    <a:cubicBezTo>
                      <a:pt x="1154621" y="101936"/>
                      <a:pt x="756679" y="68611"/>
                      <a:pt x="225435" y="73838"/>
                    </a:cubicBezTo>
                    <a:lnTo>
                      <a:pt x="224129" y="73838"/>
                    </a:lnTo>
                    <a:lnTo>
                      <a:pt x="222822" y="73838"/>
                    </a:lnTo>
                    <a:cubicBezTo>
                      <a:pt x="172507" y="62730"/>
                      <a:pt x="117618" y="47701"/>
                      <a:pt x="60116" y="29405"/>
                    </a:cubicBezTo>
                    <a:cubicBezTo>
                      <a:pt x="54889" y="86907"/>
                      <a:pt x="49661" y="145062"/>
                      <a:pt x="44434" y="201911"/>
                    </a:cubicBezTo>
                    <a:cubicBezTo>
                      <a:pt x="37246" y="274443"/>
                      <a:pt x="30058" y="349588"/>
                      <a:pt x="23524" y="423426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grpSp>
          <p:nvGrpSpPr>
            <p:cNvPr id="111" name="图形 41"/>
            <p:cNvGrpSpPr/>
            <p:nvPr/>
          </p:nvGrpSpPr>
          <p:grpSpPr>
            <a:xfrm>
              <a:off x="14599669" y="4154092"/>
              <a:ext cx="1017322" cy="2288192"/>
              <a:chOff x="14599669" y="4154092"/>
              <a:chExt cx="1017322" cy="2288192"/>
            </a:xfrm>
          </p:grpSpPr>
          <p:sp>
            <p:nvSpPr>
              <p:cNvPr id="149" name="任意多边形: 形状 148"/>
              <p:cNvSpPr/>
              <p:nvPr/>
            </p:nvSpPr>
            <p:spPr>
              <a:xfrm rot="-4561161">
                <a:off x="14599669" y="5804516"/>
                <a:ext cx="637768" cy="637768"/>
              </a:xfrm>
              <a:custGeom>
                <a:avLst/>
                <a:gdLst>
                  <a:gd name="connsiteX0" fmla="*/ 637768 w 637768"/>
                  <a:gd name="connsiteY0" fmla="*/ 318884 h 637768"/>
                  <a:gd name="connsiteX1" fmla="*/ 318884 w 637768"/>
                  <a:gd name="connsiteY1" fmla="*/ 637769 h 637768"/>
                  <a:gd name="connsiteX2" fmla="*/ 0 w 637768"/>
                  <a:gd name="connsiteY2" fmla="*/ 318884 h 637768"/>
                  <a:gd name="connsiteX3" fmla="*/ 318884 w 637768"/>
                  <a:gd name="connsiteY3" fmla="*/ 0 h 637768"/>
                  <a:gd name="connsiteX4" fmla="*/ 637768 w 637768"/>
                  <a:gd name="connsiteY4" fmla="*/ 318884 h 6377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7768" h="637768">
                    <a:moveTo>
                      <a:pt x="637768" y="318884"/>
                    </a:moveTo>
                    <a:cubicBezTo>
                      <a:pt x="637768" y="494999"/>
                      <a:pt x="494999" y="637769"/>
                      <a:pt x="318884" y="637769"/>
                    </a:cubicBezTo>
                    <a:cubicBezTo>
                      <a:pt x="142769" y="637769"/>
                      <a:pt x="0" y="494999"/>
                      <a:pt x="0" y="318884"/>
                    </a:cubicBezTo>
                    <a:cubicBezTo>
                      <a:pt x="0" y="142769"/>
                      <a:pt x="142769" y="0"/>
                      <a:pt x="318884" y="0"/>
                    </a:cubicBezTo>
                    <a:cubicBezTo>
                      <a:pt x="494999" y="0"/>
                      <a:pt x="637768" y="142770"/>
                      <a:pt x="637768" y="318884"/>
                    </a:cubicBezTo>
                    <a:close/>
                  </a:path>
                </a:pathLst>
              </a:custGeom>
              <a:solidFill>
                <a:srgbClr val="2A9359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 dirty="0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50" name="任意多边形: 形状 149"/>
              <p:cNvSpPr/>
              <p:nvPr/>
            </p:nvSpPr>
            <p:spPr>
              <a:xfrm>
                <a:off x="14600925" y="4154092"/>
                <a:ext cx="1016066" cy="2041092"/>
              </a:xfrm>
              <a:custGeom>
                <a:avLst/>
                <a:gdLst>
                  <a:gd name="connsiteX0" fmla="*/ 506413 w 1016066"/>
                  <a:gd name="connsiteY0" fmla="*/ 102348 h 2041092"/>
                  <a:gd name="connsiteX1" fmla="*/ 0 w 1016066"/>
                  <a:gd name="connsiteY1" fmla="*/ 1984244 h 2041092"/>
                  <a:gd name="connsiteX2" fmla="*/ 629912 w 1016066"/>
                  <a:gd name="connsiteY2" fmla="*/ 2041093 h 2041092"/>
                  <a:gd name="connsiteX3" fmla="*/ 976887 w 1016066"/>
                  <a:gd name="connsiteY3" fmla="*/ 518587 h 2041092"/>
                  <a:gd name="connsiteX4" fmla="*/ 506413 w 1016066"/>
                  <a:gd name="connsiteY4" fmla="*/ 102348 h 20410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16066" h="2041092">
                    <a:moveTo>
                      <a:pt x="506413" y="102348"/>
                    </a:moveTo>
                    <a:cubicBezTo>
                      <a:pt x="506413" y="102348"/>
                      <a:pt x="48354" y="644047"/>
                      <a:pt x="0" y="1984244"/>
                    </a:cubicBezTo>
                    <a:cubicBezTo>
                      <a:pt x="206486" y="2008421"/>
                      <a:pt x="629912" y="2041093"/>
                      <a:pt x="629912" y="2041093"/>
                    </a:cubicBezTo>
                    <a:cubicBezTo>
                      <a:pt x="629912" y="2041093"/>
                      <a:pt x="761253" y="1161568"/>
                      <a:pt x="976887" y="518587"/>
                    </a:cubicBezTo>
                    <a:cubicBezTo>
                      <a:pt x="1160502" y="-38141"/>
                      <a:pt x="646901" y="-92376"/>
                      <a:pt x="506413" y="102348"/>
                    </a:cubicBezTo>
                    <a:close/>
                  </a:path>
                </a:pathLst>
              </a:custGeom>
              <a:solidFill>
                <a:srgbClr val="2A9359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51" name="任意多边形: 形状 150"/>
              <p:cNvSpPr/>
              <p:nvPr/>
            </p:nvSpPr>
            <p:spPr>
              <a:xfrm>
                <a:off x="15219731" y="4668759"/>
                <a:ext cx="367884" cy="1527733"/>
              </a:xfrm>
              <a:custGeom>
                <a:avLst/>
                <a:gdLst>
                  <a:gd name="connsiteX0" fmla="*/ 21563 w 367884"/>
                  <a:gd name="connsiteY0" fmla="*/ 1527733 h 1527733"/>
                  <a:gd name="connsiteX1" fmla="*/ 0 w 367884"/>
                  <a:gd name="connsiteY1" fmla="*/ 1524466 h 1527733"/>
                  <a:gd name="connsiteX2" fmla="*/ 347628 w 367884"/>
                  <a:gd name="connsiteY2" fmla="*/ 0 h 1527733"/>
                  <a:gd name="connsiteX3" fmla="*/ 367884 w 367884"/>
                  <a:gd name="connsiteY3" fmla="*/ 7188 h 1527733"/>
                  <a:gd name="connsiteX4" fmla="*/ 21563 w 367884"/>
                  <a:gd name="connsiteY4" fmla="*/ 1527733 h 1527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7884" h="1527733">
                    <a:moveTo>
                      <a:pt x="21563" y="1527733"/>
                    </a:moveTo>
                    <a:lnTo>
                      <a:pt x="0" y="1524466"/>
                    </a:lnTo>
                    <a:cubicBezTo>
                      <a:pt x="1307" y="1515971"/>
                      <a:pt x="133954" y="636447"/>
                      <a:pt x="347628" y="0"/>
                    </a:cubicBezTo>
                    <a:lnTo>
                      <a:pt x="367884" y="7188"/>
                    </a:lnTo>
                    <a:cubicBezTo>
                      <a:pt x="154864" y="641674"/>
                      <a:pt x="22870" y="1519239"/>
                      <a:pt x="21563" y="1527733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112" name="任意多边形: 形状 111"/>
            <p:cNvSpPr/>
            <p:nvPr/>
          </p:nvSpPr>
          <p:spPr>
            <a:xfrm>
              <a:off x="16487397" y="6214134"/>
              <a:ext cx="1242835" cy="457405"/>
            </a:xfrm>
            <a:custGeom>
              <a:avLst/>
              <a:gdLst>
                <a:gd name="connsiteX0" fmla="*/ 21564 w 1242835"/>
                <a:gd name="connsiteY0" fmla="*/ 50315 h 457405"/>
                <a:gd name="connsiteX1" fmla="*/ 0 w 1242835"/>
                <a:gd name="connsiteY1" fmla="*/ 457405 h 457405"/>
                <a:gd name="connsiteX2" fmla="*/ 1242835 w 1242835"/>
                <a:gd name="connsiteY2" fmla="*/ 399903 h 457405"/>
                <a:gd name="connsiteX3" fmla="*/ 1214084 w 1242835"/>
                <a:gd name="connsiteY3" fmla="*/ 0 h 457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2835" h="457405">
                  <a:moveTo>
                    <a:pt x="21564" y="50315"/>
                  </a:moveTo>
                  <a:lnTo>
                    <a:pt x="0" y="457405"/>
                  </a:lnTo>
                  <a:lnTo>
                    <a:pt x="1242835" y="399903"/>
                  </a:lnTo>
                  <a:lnTo>
                    <a:pt x="1214084" y="0"/>
                  </a:ln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13" name="任意多边形: 形状 112"/>
            <p:cNvSpPr/>
            <p:nvPr/>
          </p:nvSpPr>
          <p:spPr>
            <a:xfrm>
              <a:off x="15568666" y="3827976"/>
              <a:ext cx="947481" cy="599011"/>
            </a:xfrm>
            <a:custGeom>
              <a:avLst/>
              <a:gdLst>
                <a:gd name="connsiteX0" fmla="*/ 0 w 947481"/>
                <a:gd name="connsiteY0" fmla="*/ 152715 h 599011"/>
                <a:gd name="connsiteX1" fmla="*/ 464593 w 947481"/>
                <a:gd name="connsiteY1" fmla="*/ 8306 h 599011"/>
                <a:gd name="connsiteX2" fmla="*/ 947482 w 947481"/>
                <a:gd name="connsiteY2" fmla="*/ 353973 h 599011"/>
                <a:gd name="connsiteX3" fmla="*/ 684801 w 947481"/>
                <a:gd name="connsiteY3" fmla="*/ 599012 h 599011"/>
                <a:gd name="connsiteX4" fmla="*/ 223475 w 947481"/>
                <a:gd name="connsiteY4" fmla="*/ 159249 h 599011"/>
                <a:gd name="connsiteX5" fmla="*/ 0 w 947481"/>
                <a:gd name="connsiteY5" fmla="*/ 152715 h 59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7481" h="599011">
                  <a:moveTo>
                    <a:pt x="0" y="152715"/>
                  </a:moveTo>
                  <a:cubicBezTo>
                    <a:pt x="0" y="152715"/>
                    <a:pt x="137222" y="-42009"/>
                    <a:pt x="464593" y="8306"/>
                  </a:cubicBezTo>
                  <a:cubicBezTo>
                    <a:pt x="792618" y="58620"/>
                    <a:pt x="947482" y="353973"/>
                    <a:pt x="947482" y="353973"/>
                  </a:cubicBezTo>
                  <a:cubicBezTo>
                    <a:pt x="947482" y="353973"/>
                    <a:pt x="871683" y="587903"/>
                    <a:pt x="684801" y="599012"/>
                  </a:cubicBezTo>
                  <a:cubicBezTo>
                    <a:pt x="529936" y="587903"/>
                    <a:pt x="324758" y="217405"/>
                    <a:pt x="223475" y="159249"/>
                  </a:cubicBezTo>
                  <a:cubicBezTo>
                    <a:pt x="122846" y="102400"/>
                    <a:pt x="0" y="152715"/>
                    <a:pt x="0" y="152715"/>
                  </a:cubicBezTo>
                  <a:close/>
                </a:path>
              </a:pathLst>
            </a:custGeom>
            <a:solidFill>
              <a:srgbClr val="2A9359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14" name="任意多边形: 形状 113"/>
            <p:cNvSpPr/>
            <p:nvPr/>
          </p:nvSpPr>
          <p:spPr>
            <a:xfrm>
              <a:off x="15564745" y="3948946"/>
              <a:ext cx="961857" cy="489149"/>
            </a:xfrm>
            <a:custGeom>
              <a:avLst/>
              <a:gdLst>
                <a:gd name="connsiteX0" fmla="*/ 688721 w 961857"/>
                <a:gd name="connsiteY0" fmla="*/ 489149 h 489149"/>
                <a:gd name="connsiteX1" fmla="*/ 688068 w 961857"/>
                <a:gd name="connsiteY1" fmla="*/ 489149 h 489149"/>
                <a:gd name="connsiteX2" fmla="*/ 371152 w 961857"/>
                <a:gd name="connsiteY2" fmla="*/ 210132 h 489149"/>
                <a:gd name="connsiteX3" fmla="*/ 222168 w 961857"/>
                <a:gd name="connsiteY3" fmla="*/ 48080 h 489149"/>
                <a:gd name="connsiteX4" fmla="*/ 8495 w 961857"/>
                <a:gd name="connsiteY4" fmla="*/ 41546 h 489149"/>
                <a:gd name="connsiteX5" fmla="*/ 0 w 961857"/>
                <a:gd name="connsiteY5" fmla="*/ 21289 h 489149"/>
                <a:gd name="connsiteX6" fmla="*/ 232623 w 961857"/>
                <a:gd name="connsiteY6" fmla="*/ 29131 h 489149"/>
                <a:gd name="connsiteX7" fmla="*/ 387487 w 961857"/>
                <a:gd name="connsiteY7" fmla="*/ 196410 h 489149"/>
                <a:gd name="connsiteX8" fmla="*/ 688721 w 961857"/>
                <a:gd name="connsiteY8" fmla="*/ 466933 h 489149"/>
                <a:gd name="connsiteX9" fmla="*/ 941601 w 961857"/>
                <a:gd name="connsiteY9" fmla="*/ 229735 h 489149"/>
                <a:gd name="connsiteX10" fmla="*/ 961858 w 961857"/>
                <a:gd name="connsiteY10" fmla="*/ 236270 h 489149"/>
                <a:gd name="connsiteX11" fmla="*/ 689375 w 961857"/>
                <a:gd name="connsiteY11" fmla="*/ 488496 h 489149"/>
                <a:gd name="connsiteX12" fmla="*/ 688721 w 961857"/>
                <a:gd name="connsiteY12" fmla="*/ 489149 h 489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61857" h="489149">
                  <a:moveTo>
                    <a:pt x="688721" y="489149"/>
                  </a:moveTo>
                  <a:lnTo>
                    <a:pt x="688068" y="489149"/>
                  </a:lnTo>
                  <a:cubicBezTo>
                    <a:pt x="587439" y="481962"/>
                    <a:pt x="472434" y="337552"/>
                    <a:pt x="371152" y="210132"/>
                  </a:cubicBezTo>
                  <a:cubicBezTo>
                    <a:pt x="313649" y="137601"/>
                    <a:pt x="258761" y="68990"/>
                    <a:pt x="222168" y="48080"/>
                  </a:cubicBezTo>
                  <a:cubicBezTo>
                    <a:pt x="126767" y="-6155"/>
                    <a:pt x="9148" y="40892"/>
                    <a:pt x="8495" y="41546"/>
                  </a:cubicBezTo>
                  <a:lnTo>
                    <a:pt x="0" y="21289"/>
                  </a:lnTo>
                  <a:cubicBezTo>
                    <a:pt x="5228" y="19329"/>
                    <a:pt x="128727" y="-30332"/>
                    <a:pt x="232623" y="29131"/>
                  </a:cubicBezTo>
                  <a:cubicBezTo>
                    <a:pt x="272483" y="52001"/>
                    <a:pt x="326065" y="118651"/>
                    <a:pt x="387487" y="196410"/>
                  </a:cubicBezTo>
                  <a:cubicBezTo>
                    <a:pt x="480929" y="314029"/>
                    <a:pt x="597240" y="460398"/>
                    <a:pt x="688721" y="466933"/>
                  </a:cubicBezTo>
                  <a:cubicBezTo>
                    <a:pt x="865803" y="455824"/>
                    <a:pt x="940948" y="231696"/>
                    <a:pt x="941601" y="229735"/>
                  </a:cubicBezTo>
                  <a:lnTo>
                    <a:pt x="961858" y="236270"/>
                  </a:lnTo>
                  <a:cubicBezTo>
                    <a:pt x="958590" y="246071"/>
                    <a:pt x="881485" y="477388"/>
                    <a:pt x="689375" y="488496"/>
                  </a:cubicBezTo>
                  <a:lnTo>
                    <a:pt x="688721" y="489149"/>
                  </a:ln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15" name="任意多边形: 形状 114"/>
            <p:cNvSpPr/>
            <p:nvPr/>
          </p:nvSpPr>
          <p:spPr>
            <a:xfrm>
              <a:off x="16372804" y="6521184"/>
              <a:ext cx="752723" cy="266578"/>
            </a:xfrm>
            <a:custGeom>
              <a:avLst/>
              <a:gdLst>
                <a:gd name="connsiteX0" fmla="*/ 4815 w 752723"/>
                <a:gd name="connsiteY0" fmla="*/ 76518 h 266578"/>
                <a:gd name="connsiteX1" fmla="*/ 276645 w 752723"/>
                <a:gd name="connsiteY1" fmla="*/ 28163 h 266578"/>
                <a:gd name="connsiteX2" fmla="*/ 447191 w 752723"/>
                <a:gd name="connsiteY2" fmla="*/ 126178 h 266578"/>
                <a:gd name="connsiteX3" fmla="*/ 732743 w 752723"/>
                <a:gd name="connsiteY3" fmla="*/ 188909 h 266578"/>
                <a:gd name="connsiteX4" fmla="*/ 568731 w 752723"/>
                <a:gd name="connsiteY4" fmla="*/ 265360 h 266578"/>
                <a:gd name="connsiteX5" fmla="*/ 147264 w 752723"/>
                <a:gd name="connsiteY5" fmla="*/ 246411 h 266578"/>
                <a:gd name="connsiteX6" fmla="*/ 4815 w 752723"/>
                <a:gd name="connsiteY6" fmla="*/ 76518 h 2665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2723" h="266578">
                  <a:moveTo>
                    <a:pt x="4815" y="76518"/>
                  </a:moveTo>
                  <a:cubicBezTo>
                    <a:pt x="31606" y="-9736"/>
                    <a:pt x="115900" y="-18884"/>
                    <a:pt x="276645" y="28163"/>
                  </a:cubicBezTo>
                  <a:cubicBezTo>
                    <a:pt x="413866" y="68023"/>
                    <a:pt x="447191" y="126178"/>
                    <a:pt x="447191" y="126178"/>
                  </a:cubicBezTo>
                  <a:cubicBezTo>
                    <a:pt x="447191" y="126178"/>
                    <a:pt x="660865" y="183681"/>
                    <a:pt x="732743" y="188909"/>
                  </a:cubicBezTo>
                  <a:cubicBezTo>
                    <a:pt x="783058" y="228768"/>
                    <a:pt x="741891" y="262747"/>
                    <a:pt x="568731" y="265360"/>
                  </a:cubicBezTo>
                  <a:cubicBezTo>
                    <a:pt x="440004" y="267321"/>
                    <a:pt x="282526" y="269934"/>
                    <a:pt x="147264" y="246411"/>
                  </a:cubicBezTo>
                  <a:cubicBezTo>
                    <a:pt x="68199" y="232688"/>
                    <a:pt x="-21975" y="163424"/>
                    <a:pt x="4815" y="76518"/>
                  </a:cubicBezTo>
                  <a:close/>
                </a:path>
              </a:pathLst>
            </a:custGeom>
            <a:solidFill>
              <a:srgbClr val="FFFFFF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116" name="图形 41"/>
            <p:cNvGrpSpPr/>
            <p:nvPr/>
          </p:nvGrpSpPr>
          <p:grpSpPr>
            <a:xfrm>
              <a:off x="14666924" y="5814232"/>
              <a:ext cx="1638163" cy="1020013"/>
              <a:chOff x="14666924" y="5814232"/>
              <a:chExt cx="1638163" cy="1020013"/>
            </a:xfrm>
          </p:grpSpPr>
          <p:sp>
            <p:nvSpPr>
              <p:cNvPr id="147" name="任意多边形: 形状 146"/>
              <p:cNvSpPr/>
              <p:nvPr/>
            </p:nvSpPr>
            <p:spPr>
              <a:xfrm>
                <a:off x="14666924" y="5823380"/>
                <a:ext cx="1634896" cy="1010865"/>
              </a:xfrm>
              <a:custGeom>
                <a:avLst/>
                <a:gdLst>
                  <a:gd name="connsiteX0" fmla="*/ 1634896 w 1634896"/>
                  <a:gd name="connsiteY0" fmla="*/ 583518 h 1010865"/>
                  <a:gd name="connsiteX1" fmla="*/ 370498 w 1634896"/>
                  <a:gd name="connsiteY1" fmla="*/ 0 h 1010865"/>
                  <a:gd name="connsiteX2" fmla="*/ 0 w 1634896"/>
                  <a:gd name="connsiteY2" fmla="*/ 498572 h 1010865"/>
                  <a:gd name="connsiteX3" fmla="*/ 1575434 w 1634896"/>
                  <a:gd name="connsiteY3" fmla="*/ 1010865 h 1010865"/>
                  <a:gd name="connsiteX4" fmla="*/ 1634896 w 1634896"/>
                  <a:gd name="connsiteY4" fmla="*/ 583518 h 10108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34896" h="1010865">
                    <a:moveTo>
                      <a:pt x="1634896" y="583518"/>
                    </a:moveTo>
                    <a:cubicBezTo>
                      <a:pt x="1076209" y="418199"/>
                      <a:pt x="370498" y="0"/>
                      <a:pt x="370498" y="0"/>
                    </a:cubicBezTo>
                    <a:lnTo>
                      <a:pt x="0" y="498572"/>
                    </a:lnTo>
                    <a:cubicBezTo>
                      <a:pt x="0" y="498572"/>
                      <a:pt x="473741" y="944215"/>
                      <a:pt x="1575434" y="1010865"/>
                    </a:cubicBezTo>
                    <a:cubicBezTo>
                      <a:pt x="1591770" y="874297"/>
                      <a:pt x="1618561" y="720086"/>
                      <a:pt x="1634896" y="583518"/>
                    </a:cubicBezTo>
                    <a:close/>
                  </a:path>
                </a:pathLst>
              </a:custGeom>
              <a:solidFill>
                <a:srgbClr val="2A9359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 dirty="0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48" name="任意多边形: 形状 147"/>
              <p:cNvSpPr/>
              <p:nvPr/>
            </p:nvSpPr>
            <p:spPr>
              <a:xfrm>
                <a:off x="15031542" y="5814232"/>
                <a:ext cx="1273546" cy="603121"/>
              </a:xfrm>
              <a:custGeom>
                <a:avLst/>
                <a:gdLst>
                  <a:gd name="connsiteX0" fmla="*/ 1267012 w 1273546"/>
                  <a:gd name="connsiteY0" fmla="*/ 603121 h 603121"/>
                  <a:gd name="connsiteX1" fmla="*/ 0 w 1273546"/>
                  <a:gd name="connsiteY1" fmla="*/ 18296 h 603121"/>
                  <a:gd name="connsiteX2" fmla="*/ 11108 w 1273546"/>
                  <a:gd name="connsiteY2" fmla="*/ 0 h 603121"/>
                  <a:gd name="connsiteX3" fmla="*/ 1273546 w 1273546"/>
                  <a:gd name="connsiteY3" fmla="*/ 582865 h 603121"/>
                  <a:gd name="connsiteX4" fmla="*/ 1267012 w 1273546"/>
                  <a:gd name="connsiteY4" fmla="*/ 603121 h 603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73546" h="603121">
                    <a:moveTo>
                      <a:pt x="1267012" y="603121"/>
                    </a:moveTo>
                    <a:cubicBezTo>
                      <a:pt x="713552" y="439109"/>
                      <a:pt x="7188" y="22870"/>
                      <a:pt x="0" y="18296"/>
                    </a:cubicBezTo>
                    <a:lnTo>
                      <a:pt x="11108" y="0"/>
                    </a:lnTo>
                    <a:cubicBezTo>
                      <a:pt x="18296" y="3921"/>
                      <a:pt x="722047" y="418852"/>
                      <a:pt x="1273546" y="582865"/>
                    </a:cubicBezTo>
                    <a:lnTo>
                      <a:pt x="1267012" y="603121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117" name="任意多边形: 形状 116"/>
            <p:cNvSpPr/>
            <p:nvPr/>
          </p:nvSpPr>
          <p:spPr>
            <a:xfrm>
              <a:off x="16461913" y="6510292"/>
              <a:ext cx="674427" cy="288014"/>
            </a:xfrm>
            <a:custGeom>
              <a:avLst/>
              <a:gdLst>
                <a:gd name="connsiteX0" fmla="*/ 360697 w 674427"/>
                <a:gd name="connsiteY0" fmla="*/ 288015 h 288014"/>
                <a:gd name="connsiteX1" fmla="*/ 56196 w 674427"/>
                <a:gd name="connsiteY1" fmla="*/ 267758 h 288014"/>
                <a:gd name="connsiteX2" fmla="*/ 60116 w 674427"/>
                <a:gd name="connsiteY2" fmla="*/ 246195 h 288014"/>
                <a:gd name="connsiteX3" fmla="*/ 472434 w 674427"/>
                <a:gd name="connsiteY3" fmla="*/ 265144 h 288014"/>
                <a:gd name="connsiteX4" fmla="*/ 479622 w 674427"/>
                <a:gd name="connsiteY4" fmla="*/ 265144 h 288014"/>
                <a:gd name="connsiteX5" fmla="*/ 652782 w 674427"/>
                <a:gd name="connsiteY5" fmla="*/ 231166 h 288014"/>
                <a:gd name="connsiteX6" fmla="*/ 639714 w 674427"/>
                <a:gd name="connsiteY6" fmla="*/ 210256 h 288014"/>
                <a:gd name="connsiteX7" fmla="*/ 355469 w 674427"/>
                <a:gd name="connsiteY7" fmla="*/ 147526 h 288014"/>
                <a:gd name="connsiteX8" fmla="*/ 350895 w 674427"/>
                <a:gd name="connsiteY8" fmla="*/ 146219 h 288014"/>
                <a:gd name="connsiteX9" fmla="*/ 348935 w 674427"/>
                <a:gd name="connsiteY9" fmla="*/ 142298 h 288014"/>
                <a:gd name="connsiteX10" fmla="*/ 184922 w 674427"/>
                <a:gd name="connsiteY10" fmla="*/ 49511 h 288014"/>
                <a:gd name="connsiteX11" fmla="*/ 3267 w 674427"/>
                <a:gd name="connsiteY11" fmla="*/ 24026 h 288014"/>
                <a:gd name="connsiteX12" fmla="*/ 0 w 674427"/>
                <a:gd name="connsiteY12" fmla="*/ 2463 h 288014"/>
                <a:gd name="connsiteX13" fmla="*/ 190803 w 674427"/>
                <a:gd name="connsiteY13" fmla="*/ 28601 h 288014"/>
                <a:gd name="connsiteX14" fmla="*/ 364617 w 674427"/>
                <a:gd name="connsiteY14" fmla="*/ 127269 h 288014"/>
                <a:gd name="connsiteX15" fmla="*/ 644288 w 674427"/>
                <a:gd name="connsiteY15" fmla="*/ 188692 h 288014"/>
                <a:gd name="connsiteX16" fmla="*/ 647555 w 674427"/>
                <a:gd name="connsiteY16" fmla="*/ 188692 h 288014"/>
                <a:gd name="connsiteX17" fmla="*/ 650169 w 674427"/>
                <a:gd name="connsiteY17" fmla="*/ 190653 h 288014"/>
                <a:gd name="connsiteX18" fmla="*/ 673039 w 674427"/>
                <a:gd name="connsiteY18" fmla="*/ 237700 h 288014"/>
                <a:gd name="connsiteX19" fmla="*/ 479622 w 674427"/>
                <a:gd name="connsiteY19" fmla="*/ 286708 h 288014"/>
                <a:gd name="connsiteX20" fmla="*/ 471781 w 674427"/>
                <a:gd name="connsiteY20" fmla="*/ 286708 h 288014"/>
                <a:gd name="connsiteX21" fmla="*/ 360697 w 674427"/>
                <a:gd name="connsiteY21" fmla="*/ 288015 h 288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74427" h="288014">
                  <a:moveTo>
                    <a:pt x="360697" y="288015"/>
                  </a:moveTo>
                  <a:cubicBezTo>
                    <a:pt x="260721" y="288015"/>
                    <a:pt x="152250" y="284747"/>
                    <a:pt x="56196" y="267758"/>
                  </a:cubicBezTo>
                  <a:lnTo>
                    <a:pt x="60116" y="246195"/>
                  </a:lnTo>
                  <a:cubicBezTo>
                    <a:pt x="191457" y="269065"/>
                    <a:pt x="346974" y="267105"/>
                    <a:pt x="472434" y="265144"/>
                  </a:cubicBezTo>
                  <a:lnTo>
                    <a:pt x="479622" y="265144"/>
                  </a:lnTo>
                  <a:cubicBezTo>
                    <a:pt x="637100" y="263184"/>
                    <a:pt x="651476" y="234433"/>
                    <a:pt x="652782" y="231166"/>
                  </a:cubicBezTo>
                  <a:cubicBezTo>
                    <a:pt x="654743" y="225938"/>
                    <a:pt x="649515" y="218750"/>
                    <a:pt x="639714" y="210256"/>
                  </a:cubicBezTo>
                  <a:cubicBezTo>
                    <a:pt x="564569" y="203721"/>
                    <a:pt x="363964" y="150139"/>
                    <a:pt x="355469" y="147526"/>
                  </a:cubicBezTo>
                  <a:lnTo>
                    <a:pt x="350895" y="146219"/>
                  </a:lnTo>
                  <a:lnTo>
                    <a:pt x="348935" y="142298"/>
                  </a:lnTo>
                  <a:cubicBezTo>
                    <a:pt x="348935" y="141645"/>
                    <a:pt x="314956" y="87410"/>
                    <a:pt x="184922" y="49511"/>
                  </a:cubicBezTo>
                  <a:cubicBezTo>
                    <a:pt x="101936" y="25333"/>
                    <a:pt x="44434" y="17492"/>
                    <a:pt x="3267" y="24026"/>
                  </a:cubicBezTo>
                  <a:lnTo>
                    <a:pt x="0" y="2463"/>
                  </a:lnTo>
                  <a:cubicBezTo>
                    <a:pt x="44434" y="-4725"/>
                    <a:pt x="105203" y="3770"/>
                    <a:pt x="190803" y="28601"/>
                  </a:cubicBezTo>
                  <a:cubicBezTo>
                    <a:pt x="311036" y="63233"/>
                    <a:pt x="354162" y="112894"/>
                    <a:pt x="364617" y="127269"/>
                  </a:cubicBezTo>
                  <a:cubicBezTo>
                    <a:pt x="394022" y="135111"/>
                    <a:pt x="579598" y="183465"/>
                    <a:pt x="644288" y="188692"/>
                  </a:cubicBezTo>
                  <a:lnTo>
                    <a:pt x="647555" y="188692"/>
                  </a:lnTo>
                  <a:lnTo>
                    <a:pt x="650169" y="190653"/>
                  </a:lnTo>
                  <a:cubicBezTo>
                    <a:pt x="675653" y="210256"/>
                    <a:pt x="676306" y="227245"/>
                    <a:pt x="673039" y="237700"/>
                  </a:cubicBezTo>
                  <a:cubicBezTo>
                    <a:pt x="662584" y="269065"/>
                    <a:pt x="599201" y="284747"/>
                    <a:pt x="479622" y="286708"/>
                  </a:cubicBezTo>
                  <a:lnTo>
                    <a:pt x="471781" y="286708"/>
                  </a:lnTo>
                  <a:cubicBezTo>
                    <a:pt x="437149" y="287361"/>
                    <a:pt x="399249" y="288015"/>
                    <a:pt x="360697" y="288015"/>
                  </a:cubicBez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118" name="图形 41"/>
            <p:cNvGrpSpPr/>
            <p:nvPr/>
          </p:nvGrpSpPr>
          <p:grpSpPr>
            <a:xfrm>
              <a:off x="16527672" y="5504503"/>
              <a:ext cx="899330" cy="797845"/>
              <a:chOff x="16527672" y="5504503"/>
              <a:chExt cx="899330" cy="797845"/>
            </a:xfrm>
          </p:grpSpPr>
          <p:sp>
            <p:nvSpPr>
              <p:cNvPr id="139" name="任意多边形: 形状 138"/>
              <p:cNvSpPr/>
              <p:nvPr/>
            </p:nvSpPr>
            <p:spPr>
              <a:xfrm>
                <a:off x="16538960" y="5516265"/>
                <a:ext cx="878162" cy="447138"/>
              </a:xfrm>
              <a:custGeom>
                <a:avLst/>
                <a:gdLst>
                  <a:gd name="connsiteX0" fmla="*/ 877623 w 878162"/>
                  <a:gd name="connsiteY0" fmla="*/ 313649 h 447138"/>
                  <a:gd name="connsiteX1" fmla="*/ 855406 w 878162"/>
                  <a:gd name="connsiteY1" fmla="*/ 107817 h 447138"/>
                  <a:gd name="connsiteX2" fmla="*/ 775033 w 878162"/>
                  <a:gd name="connsiteY2" fmla="*/ 49661 h 447138"/>
                  <a:gd name="connsiteX3" fmla="*/ 543064 w 878162"/>
                  <a:gd name="connsiteY3" fmla="*/ 0 h 447138"/>
                  <a:gd name="connsiteX4" fmla="*/ 354221 w 878162"/>
                  <a:gd name="connsiteY4" fmla="*/ 35286 h 447138"/>
                  <a:gd name="connsiteX5" fmla="*/ 239216 w 878162"/>
                  <a:gd name="connsiteY5" fmla="*/ 137222 h 447138"/>
                  <a:gd name="connsiteX6" fmla="*/ 712 w 878162"/>
                  <a:gd name="connsiteY6" fmla="*/ 378993 h 447138"/>
                  <a:gd name="connsiteX7" fmla="*/ 137280 w 878162"/>
                  <a:gd name="connsiteY7" fmla="*/ 428654 h 447138"/>
                  <a:gd name="connsiteX8" fmla="*/ 318282 w 878162"/>
                  <a:gd name="connsiteY8" fmla="*/ 299274 h 447138"/>
                  <a:gd name="connsiteX9" fmla="*/ 335925 w 878162"/>
                  <a:gd name="connsiteY9" fmla="*/ 336520 h 447138"/>
                  <a:gd name="connsiteX10" fmla="*/ 377744 w 878162"/>
                  <a:gd name="connsiteY10" fmla="*/ 382913 h 447138"/>
                  <a:gd name="connsiteX11" fmla="*/ 565934 w 878162"/>
                  <a:gd name="connsiteY11" fmla="*/ 446950 h 447138"/>
                  <a:gd name="connsiteX12" fmla="*/ 802478 w 878162"/>
                  <a:gd name="connsiteY12" fmla="*/ 422119 h 447138"/>
                  <a:gd name="connsiteX13" fmla="*/ 877623 w 878162"/>
                  <a:gd name="connsiteY13" fmla="*/ 313649 h 447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878162" h="447138">
                    <a:moveTo>
                      <a:pt x="877623" y="313649"/>
                    </a:moveTo>
                    <a:lnTo>
                      <a:pt x="855406" y="107817"/>
                    </a:lnTo>
                    <a:lnTo>
                      <a:pt x="775033" y="49661"/>
                    </a:lnTo>
                    <a:lnTo>
                      <a:pt x="543064" y="0"/>
                    </a:lnTo>
                    <a:lnTo>
                      <a:pt x="354221" y="35286"/>
                    </a:lnTo>
                    <a:lnTo>
                      <a:pt x="239216" y="137222"/>
                    </a:lnTo>
                    <a:cubicBezTo>
                      <a:pt x="239216" y="137222"/>
                      <a:pt x="46452" y="344361"/>
                      <a:pt x="712" y="378993"/>
                    </a:cubicBezTo>
                    <a:cubicBezTo>
                      <a:pt x="-5823" y="420813"/>
                      <a:pt x="32077" y="475701"/>
                      <a:pt x="137280" y="428654"/>
                    </a:cubicBezTo>
                    <a:cubicBezTo>
                      <a:pt x="203277" y="399249"/>
                      <a:pt x="274501" y="339133"/>
                      <a:pt x="318282" y="299274"/>
                    </a:cubicBezTo>
                    <a:cubicBezTo>
                      <a:pt x="322202" y="310382"/>
                      <a:pt x="327430" y="323451"/>
                      <a:pt x="335925" y="336520"/>
                    </a:cubicBezTo>
                    <a:cubicBezTo>
                      <a:pt x="345726" y="352202"/>
                      <a:pt x="358795" y="367884"/>
                      <a:pt x="377744" y="382913"/>
                    </a:cubicBezTo>
                    <a:cubicBezTo>
                      <a:pt x="414990" y="412971"/>
                      <a:pt x="473799" y="439109"/>
                      <a:pt x="565934" y="446950"/>
                    </a:cubicBezTo>
                    <a:cubicBezTo>
                      <a:pt x="661336" y="448910"/>
                      <a:pt x="744322" y="435188"/>
                      <a:pt x="802478" y="422119"/>
                    </a:cubicBezTo>
                    <a:cubicBezTo>
                      <a:pt x="849525" y="411011"/>
                      <a:pt x="882850" y="363964"/>
                      <a:pt x="877623" y="313649"/>
                    </a:cubicBez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40" name="任意多边形: 形状 139"/>
              <p:cNvSpPr/>
              <p:nvPr/>
            </p:nvSpPr>
            <p:spPr>
              <a:xfrm>
                <a:off x="16527672" y="5504503"/>
                <a:ext cx="899330" cy="469820"/>
              </a:xfrm>
              <a:custGeom>
                <a:avLst/>
                <a:gdLst>
                  <a:gd name="connsiteX0" fmla="*/ 591597 w 899330"/>
                  <a:gd name="connsiteY0" fmla="*/ 469820 h 469820"/>
                  <a:gd name="connsiteX1" fmla="*/ 575261 w 899330"/>
                  <a:gd name="connsiteY1" fmla="*/ 469820 h 469820"/>
                  <a:gd name="connsiteX2" fmla="*/ 386418 w 899330"/>
                  <a:gd name="connsiteY2" fmla="*/ 408397 h 469820"/>
                  <a:gd name="connsiteX3" fmla="*/ 399487 w 899330"/>
                  <a:gd name="connsiteY3" fmla="*/ 391408 h 469820"/>
                  <a:gd name="connsiteX4" fmla="*/ 576568 w 899330"/>
                  <a:gd name="connsiteY4" fmla="*/ 448911 h 469820"/>
                  <a:gd name="connsiteX5" fmla="*/ 809845 w 899330"/>
                  <a:gd name="connsiteY5" fmla="*/ 424080 h 469820"/>
                  <a:gd name="connsiteX6" fmla="*/ 878455 w 899330"/>
                  <a:gd name="connsiteY6" fmla="*/ 327371 h 469820"/>
                  <a:gd name="connsiteX7" fmla="*/ 856239 w 899330"/>
                  <a:gd name="connsiteY7" fmla="*/ 126767 h 469820"/>
                  <a:gd name="connsiteX8" fmla="*/ 781094 w 899330"/>
                  <a:gd name="connsiteY8" fmla="*/ 72531 h 469820"/>
                  <a:gd name="connsiteX9" fmla="*/ 553698 w 899330"/>
                  <a:gd name="connsiteY9" fmla="*/ 23524 h 469820"/>
                  <a:gd name="connsiteX10" fmla="*/ 378577 w 899330"/>
                  <a:gd name="connsiteY10" fmla="*/ 54889 h 469820"/>
                  <a:gd name="connsiteX11" fmla="*/ 264226 w 899330"/>
                  <a:gd name="connsiteY11" fmla="*/ 145063 h 469820"/>
                  <a:gd name="connsiteX12" fmla="*/ 21148 w 899330"/>
                  <a:gd name="connsiteY12" fmla="*/ 397289 h 469820"/>
                  <a:gd name="connsiteX13" fmla="*/ 38790 w 899330"/>
                  <a:gd name="connsiteY13" fmla="*/ 437149 h 469820"/>
                  <a:gd name="connsiteX14" fmla="*/ 143340 w 899330"/>
                  <a:gd name="connsiteY14" fmla="*/ 431268 h 469820"/>
                  <a:gd name="connsiteX15" fmla="*/ 311926 w 899330"/>
                  <a:gd name="connsiteY15" fmla="*/ 303848 h 469820"/>
                  <a:gd name="connsiteX16" fmla="*/ 327609 w 899330"/>
                  <a:gd name="connsiteY16" fmla="*/ 318223 h 469820"/>
                  <a:gd name="connsiteX17" fmla="*/ 151835 w 899330"/>
                  <a:gd name="connsiteY17" fmla="*/ 450217 h 469820"/>
                  <a:gd name="connsiteX18" fmla="*/ 25722 w 899330"/>
                  <a:gd name="connsiteY18" fmla="*/ 453484 h 469820"/>
                  <a:gd name="connsiteX19" fmla="*/ 891 w 899330"/>
                  <a:gd name="connsiteY19" fmla="*/ 388794 h 469820"/>
                  <a:gd name="connsiteX20" fmla="*/ 1544 w 899330"/>
                  <a:gd name="connsiteY20" fmla="*/ 384220 h 469820"/>
                  <a:gd name="connsiteX21" fmla="*/ 4812 w 899330"/>
                  <a:gd name="connsiteY21" fmla="*/ 381607 h 469820"/>
                  <a:gd name="connsiteX22" fmla="*/ 249197 w 899330"/>
                  <a:gd name="connsiteY22" fmla="*/ 128727 h 469820"/>
                  <a:gd name="connsiteX23" fmla="*/ 250504 w 899330"/>
                  <a:gd name="connsiteY23" fmla="*/ 127420 h 469820"/>
                  <a:gd name="connsiteX24" fmla="*/ 369429 w 899330"/>
                  <a:gd name="connsiteY24" fmla="*/ 33325 h 469820"/>
                  <a:gd name="connsiteX25" fmla="*/ 553698 w 899330"/>
                  <a:gd name="connsiteY25" fmla="*/ 0 h 469820"/>
                  <a:gd name="connsiteX26" fmla="*/ 789588 w 899330"/>
                  <a:gd name="connsiteY26" fmla="*/ 50968 h 469820"/>
                  <a:gd name="connsiteX27" fmla="*/ 875842 w 899330"/>
                  <a:gd name="connsiteY27" fmla="*/ 113045 h 469820"/>
                  <a:gd name="connsiteX28" fmla="*/ 898712 w 899330"/>
                  <a:gd name="connsiteY28" fmla="*/ 323451 h 469820"/>
                  <a:gd name="connsiteX29" fmla="*/ 813112 w 899330"/>
                  <a:gd name="connsiteY29" fmla="*/ 443683 h 469820"/>
                  <a:gd name="connsiteX30" fmla="*/ 591597 w 899330"/>
                  <a:gd name="connsiteY30" fmla="*/ 469820 h 469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899330" h="469820">
                    <a:moveTo>
                      <a:pt x="591597" y="469820"/>
                    </a:moveTo>
                    <a:cubicBezTo>
                      <a:pt x="586370" y="469820"/>
                      <a:pt x="580489" y="469820"/>
                      <a:pt x="575261" y="469820"/>
                    </a:cubicBezTo>
                    <a:cubicBezTo>
                      <a:pt x="494889" y="463286"/>
                      <a:pt x="431505" y="442376"/>
                      <a:pt x="386418" y="408397"/>
                    </a:cubicBezTo>
                    <a:lnTo>
                      <a:pt x="399487" y="391408"/>
                    </a:lnTo>
                    <a:cubicBezTo>
                      <a:pt x="441960" y="423427"/>
                      <a:pt x="501423" y="442376"/>
                      <a:pt x="576568" y="448911"/>
                    </a:cubicBezTo>
                    <a:cubicBezTo>
                      <a:pt x="672623" y="450871"/>
                      <a:pt x="756263" y="436495"/>
                      <a:pt x="809845" y="424080"/>
                    </a:cubicBezTo>
                    <a:cubicBezTo>
                      <a:pt x="854278" y="413625"/>
                      <a:pt x="883683" y="372458"/>
                      <a:pt x="878455" y="327371"/>
                    </a:cubicBezTo>
                    <a:lnTo>
                      <a:pt x="856239" y="126767"/>
                    </a:lnTo>
                    <a:lnTo>
                      <a:pt x="781094" y="72531"/>
                    </a:lnTo>
                    <a:lnTo>
                      <a:pt x="553698" y="23524"/>
                    </a:lnTo>
                    <a:lnTo>
                      <a:pt x="378577" y="54889"/>
                    </a:lnTo>
                    <a:lnTo>
                      <a:pt x="264226" y="145063"/>
                    </a:lnTo>
                    <a:cubicBezTo>
                      <a:pt x="250504" y="160092"/>
                      <a:pt x="72116" y="355469"/>
                      <a:pt x="21148" y="397289"/>
                    </a:cubicBezTo>
                    <a:cubicBezTo>
                      <a:pt x="20494" y="410358"/>
                      <a:pt x="24415" y="426694"/>
                      <a:pt x="38790" y="437149"/>
                    </a:cubicBezTo>
                    <a:cubicBezTo>
                      <a:pt x="60354" y="453484"/>
                      <a:pt x="97600" y="451524"/>
                      <a:pt x="143340" y="431268"/>
                    </a:cubicBezTo>
                    <a:cubicBezTo>
                      <a:pt x="193001" y="409051"/>
                      <a:pt x="285136" y="333252"/>
                      <a:pt x="311926" y="303848"/>
                    </a:cubicBezTo>
                    <a:lnTo>
                      <a:pt x="327609" y="318223"/>
                    </a:lnTo>
                    <a:cubicBezTo>
                      <a:pt x="298858" y="349588"/>
                      <a:pt x="204763" y="426694"/>
                      <a:pt x="151835" y="450217"/>
                    </a:cubicBezTo>
                    <a:cubicBezTo>
                      <a:pt x="83224" y="480275"/>
                      <a:pt x="45325" y="468514"/>
                      <a:pt x="25722" y="453484"/>
                    </a:cubicBezTo>
                    <a:cubicBezTo>
                      <a:pt x="6119" y="438456"/>
                      <a:pt x="-3029" y="413625"/>
                      <a:pt x="891" y="388794"/>
                    </a:cubicBezTo>
                    <a:lnTo>
                      <a:pt x="1544" y="384220"/>
                    </a:lnTo>
                    <a:lnTo>
                      <a:pt x="4812" y="381607"/>
                    </a:lnTo>
                    <a:cubicBezTo>
                      <a:pt x="49245" y="347628"/>
                      <a:pt x="247236" y="130687"/>
                      <a:pt x="249197" y="128727"/>
                    </a:cubicBezTo>
                    <a:lnTo>
                      <a:pt x="250504" y="127420"/>
                    </a:lnTo>
                    <a:lnTo>
                      <a:pt x="369429" y="33325"/>
                    </a:lnTo>
                    <a:lnTo>
                      <a:pt x="553698" y="0"/>
                    </a:lnTo>
                    <a:lnTo>
                      <a:pt x="789588" y="50968"/>
                    </a:lnTo>
                    <a:lnTo>
                      <a:pt x="875842" y="113045"/>
                    </a:lnTo>
                    <a:lnTo>
                      <a:pt x="898712" y="323451"/>
                    </a:lnTo>
                    <a:cubicBezTo>
                      <a:pt x="904593" y="379646"/>
                      <a:pt x="868000" y="431268"/>
                      <a:pt x="813112" y="443683"/>
                    </a:cubicBezTo>
                    <a:cubicBezTo>
                      <a:pt x="762797" y="456098"/>
                      <a:pt x="683732" y="469820"/>
                      <a:pt x="591597" y="469820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41" name="任意多边形: 形状 140"/>
              <p:cNvSpPr/>
              <p:nvPr/>
            </p:nvSpPr>
            <p:spPr>
              <a:xfrm>
                <a:off x="17213364" y="5670476"/>
                <a:ext cx="175120" cy="428000"/>
              </a:xfrm>
              <a:custGeom>
                <a:avLst/>
                <a:gdLst>
                  <a:gd name="connsiteX0" fmla="*/ 66651 w 175120"/>
                  <a:gd name="connsiteY0" fmla="*/ 186229 h 428000"/>
                  <a:gd name="connsiteX1" fmla="*/ 45741 w 175120"/>
                  <a:gd name="connsiteY1" fmla="*/ 3921 h 428000"/>
                  <a:gd name="connsiteX2" fmla="*/ 159438 w 175120"/>
                  <a:gd name="connsiteY2" fmla="*/ 0 h 428000"/>
                  <a:gd name="connsiteX3" fmla="*/ 171200 w 175120"/>
                  <a:gd name="connsiteY3" fmla="*/ 209100 h 428000"/>
                  <a:gd name="connsiteX4" fmla="*/ 175121 w 175120"/>
                  <a:gd name="connsiteY4" fmla="*/ 259414 h 428000"/>
                  <a:gd name="connsiteX5" fmla="*/ 64037 w 175120"/>
                  <a:gd name="connsiteY5" fmla="*/ 390755 h 428000"/>
                  <a:gd name="connsiteX6" fmla="*/ 5881 w 175120"/>
                  <a:gd name="connsiteY6" fmla="*/ 428001 h 428000"/>
                  <a:gd name="connsiteX7" fmla="*/ 0 w 175120"/>
                  <a:gd name="connsiteY7" fmla="*/ 364617 h 428000"/>
                  <a:gd name="connsiteX8" fmla="*/ 66651 w 175120"/>
                  <a:gd name="connsiteY8" fmla="*/ 265949 h 42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5120" h="428000">
                    <a:moveTo>
                      <a:pt x="66651" y="186229"/>
                    </a:moveTo>
                    <a:lnTo>
                      <a:pt x="45741" y="3921"/>
                    </a:lnTo>
                    <a:lnTo>
                      <a:pt x="159438" y="0"/>
                    </a:lnTo>
                    <a:lnTo>
                      <a:pt x="171200" y="209100"/>
                    </a:lnTo>
                    <a:lnTo>
                      <a:pt x="175121" y="259414"/>
                    </a:lnTo>
                    <a:lnTo>
                      <a:pt x="64037" y="390755"/>
                    </a:lnTo>
                    <a:lnTo>
                      <a:pt x="5881" y="428001"/>
                    </a:lnTo>
                    <a:lnTo>
                      <a:pt x="0" y="364617"/>
                    </a:lnTo>
                    <a:lnTo>
                      <a:pt x="66651" y="265949"/>
                    </a:ln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42" name="任意多边形: 形状 141"/>
              <p:cNvSpPr/>
              <p:nvPr/>
            </p:nvSpPr>
            <p:spPr>
              <a:xfrm>
                <a:off x="17205522" y="5690079"/>
                <a:ext cx="194070" cy="420159"/>
              </a:xfrm>
              <a:custGeom>
                <a:avLst/>
                <a:gdLst>
                  <a:gd name="connsiteX0" fmla="*/ 11108 w 194070"/>
                  <a:gd name="connsiteY0" fmla="*/ 420159 h 420159"/>
                  <a:gd name="connsiteX1" fmla="*/ 0 w 194070"/>
                  <a:gd name="connsiteY1" fmla="*/ 401863 h 420159"/>
                  <a:gd name="connsiteX2" fmla="*/ 64690 w 194070"/>
                  <a:gd name="connsiteY2" fmla="*/ 363310 h 420159"/>
                  <a:gd name="connsiteX3" fmla="*/ 172507 w 194070"/>
                  <a:gd name="connsiteY3" fmla="*/ 236544 h 420159"/>
                  <a:gd name="connsiteX4" fmla="*/ 162052 w 194070"/>
                  <a:gd name="connsiteY4" fmla="*/ 653 h 420159"/>
                  <a:gd name="connsiteX5" fmla="*/ 183616 w 194070"/>
                  <a:gd name="connsiteY5" fmla="*/ 0 h 420159"/>
                  <a:gd name="connsiteX6" fmla="*/ 194071 w 194070"/>
                  <a:gd name="connsiteY6" fmla="*/ 243732 h 420159"/>
                  <a:gd name="connsiteX7" fmla="*/ 79066 w 194070"/>
                  <a:gd name="connsiteY7" fmla="*/ 379646 h 4201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4070" h="420159">
                    <a:moveTo>
                      <a:pt x="11108" y="420159"/>
                    </a:moveTo>
                    <a:lnTo>
                      <a:pt x="0" y="401863"/>
                    </a:lnTo>
                    <a:lnTo>
                      <a:pt x="64690" y="363310"/>
                    </a:lnTo>
                    <a:lnTo>
                      <a:pt x="172507" y="236544"/>
                    </a:lnTo>
                    <a:lnTo>
                      <a:pt x="162052" y="653"/>
                    </a:lnTo>
                    <a:lnTo>
                      <a:pt x="183616" y="0"/>
                    </a:lnTo>
                    <a:lnTo>
                      <a:pt x="194071" y="243732"/>
                    </a:lnTo>
                    <a:lnTo>
                      <a:pt x="79066" y="379646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43" name="任意多边形: 形状 142"/>
              <p:cNvSpPr/>
              <p:nvPr/>
            </p:nvSpPr>
            <p:spPr>
              <a:xfrm>
                <a:off x="17026481" y="5682238"/>
                <a:ext cx="299273" cy="465842"/>
              </a:xfrm>
              <a:custGeom>
                <a:avLst/>
                <a:gdLst>
                  <a:gd name="connsiteX0" fmla="*/ 272483 w 299273"/>
                  <a:gd name="connsiteY0" fmla="*/ 0 h 465842"/>
                  <a:gd name="connsiteX1" fmla="*/ 299274 w 299273"/>
                  <a:gd name="connsiteY1" fmla="*/ 259414 h 465842"/>
                  <a:gd name="connsiteX2" fmla="*/ 213020 w 299273"/>
                  <a:gd name="connsiteY2" fmla="*/ 395982 h 465842"/>
                  <a:gd name="connsiteX3" fmla="*/ 118925 w 299273"/>
                  <a:gd name="connsiteY3" fmla="*/ 453484 h 465842"/>
                  <a:gd name="connsiteX4" fmla="*/ 653 w 299273"/>
                  <a:gd name="connsiteY4" fmla="*/ 418199 h 465842"/>
                  <a:gd name="connsiteX5" fmla="*/ 0 w 299273"/>
                  <a:gd name="connsiteY5" fmla="*/ 417546 h 465842"/>
                  <a:gd name="connsiteX6" fmla="*/ 137222 w 299273"/>
                  <a:gd name="connsiteY6" fmla="*/ 303848 h 465842"/>
                  <a:gd name="connsiteX7" fmla="*/ 194071 w 299273"/>
                  <a:gd name="connsiteY7" fmla="*/ 240464 h 465842"/>
                  <a:gd name="connsiteX8" fmla="*/ 161399 w 299273"/>
                  <a:gd name="connsiteY8" fmla="*/ 6534 h 465842"/>
                  <a:gd name="connsiteX9" fmla="*/ 272483 w 299273"/>
                  <a:gd name="connsiteY9" fmla="*/ 0 h 465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99273" h="465842">
                    <a:moveTo>
                      <a:pt x="272483" y="0"/>
                    </a:moveTo>
                    <a:lnTo>
                      <a:pt x="299274" y="259414"/>
                    </a:lnTo>
                    <a:lnTo>
                      <a:pt x="213020" y="395982"/>
                    </a:lnTo>
                    <a:lnTo>
                      <a:pt x="118925" y="453484"/>
                    </a:lnTo>
                    <a:cubicBezTo>
                      <a:pt x="77106" y="479622"/>
                      <a:pt x="21564" y="462633"/>
                      <a:pt x="653" y="418199"/>
                    </a:cubicBezTo>
                    <a:lnTo>
                      <a:pt x="0" y="417546"/>
                    </a:lnTo>
                    <a:lnTo>
                      <a:pt x="137222" y="303848"/>
                    </a:lnTo>
                    <a:lnTo>
                      <a:pt x="194071" y="240464"/>
                    </a:lnTo>
                    <a:lnTo>
                      <a:pt x="161399" y="6534"/>
                    </a:lnTo>
                    <a:lnTo>
                      <a:pt x="272483" y="0"/>
                    </a:ln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44" name="任意多边形: 形状 143"/>
              <p:cNvSpPr/>
              <p:nvPr/>
            </p:nvSpPr>
            <p:spPr>
              <a:xfrm>
                <a:off x="17012759" y="5681584"/>
                <a:ext cx="322797" cy="477661"/>
              </a:xfrm>
              <a:custGeom>
                <a:avLst/>
                <a:gdLst>
                  <a:gd name="connsiteX0" fmla="*/ 88867 w 322797"/>
                  <a:gd name="connsiteY0" fmla="*/ 477662 h 477661"/>
                  <a:gd name="connsiteX1" fmla="*/ 62076 w 322797"/>
                  <a:gd name="connsiteY1" fmla="*/ 473741 h 477661"/>
                  <a:gd name="connsiteX2" fmla="*/ 3921 w 322797"/>
                  <a:gd name="connsiteY2" fmla="*/ 424080 h 477661"/>
                  <a:gd name="connsiteX3" fmla="*/ 0 w 322797"/>
                  <a:gd name="connsiteY3" fmla="*/ 415585 h 477661"/>
                  <a:gd name="connsiteX4" fmla="*/ 7188 w 322797"/>
                  <a:gd name="connsiteY4" fmla="*/ 409704 h 477661"/>
                  <a:gd name="connsiteX5" fmla="*/ 86254 w 322797"/>
                  <a:gd name="connsiteY5" fmla="*/ 354162 h 477661"/>
                  <a:gd name="connsiteX6" fmla="*/ 98669 w 322797"/>
                  <a:gd name="connsiteY6" fmla="*/ 371805 h 477661"/>
                  <a:gd name="connsiteX7" fmla="*/ 27444 w 322797"/>
                  <a:gd name="connsiteY7" fmla="*/ 421466 h 477661"/>
                  <a:gd name="connsiteX8" fmla="*/ 67957 w 322797"/>
                  <a:gd name="connsiteY8" fmla="*/ 452831 h 477661"/>
                  <a:gd name="connsiteX9" fmla="*/ 126113 w 322797"/>
                  <a:gd name="connsiteY9" fmla="*/ 444990 h 477661"/>
                  <a:gd name="connsiteX10" fmla="*/ 217594 w 322797"/>
                  <a:gd name="connsiteY10" fmla="*/ 388794 h 477661"/>
                  <a:gd name="connsiteX11" fmla="*/ 300580 w 322797"/>
                  <a:gd name="connsiteY11" fmla="*/ 257454 h 477661"/>
                  <a:gd name="connsiteX12" fmla="*/ 274443 w 322797"/>
                  <a:gd name="connsiteY12" fmla="*/ 1960 h 477661"/>
                  <a:gd name="connsiteX13" fmla="*/ 296007 w 322797"/>
                  <a:gd name="connsiteY13" fmla="*/ 0 h 477661"/>
                  <a:gd name="connsiteX14" fmla="*/ 322797 w 322797"/>
                  <a:gd name="connsiteY14" fmla="*/ 263335 h 477661"/>
                  <a:gd name="connsiteX15" fmla="*/ 233277 w 322797"/>
                  <a:gd name="connsiteY15" fmla="*/ 405130 h 477661"/>
                  <a:gd name="connsiteX16" fmla="*/ 137222 w 322797"/>
                  <a:gd name="connsiteY16" fmla="*/ 463940 h 477661"/>
                  <a:gd name="connsiteX17" fmla="*/ 88867 w 322797"/>
                  <a:gd name="connsiteY17" fmla="*/ 477662 h 4776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22797" h="477661">
                    <a:moveTo>
                      <a:pt x="88867" y="477662"/>
                    </a:moveTo>
                    <a:cubicBezTo>
                      <a:pt x="79719" y="477662"/>
                      <a:pt x="70571" y="476355"/>
                      <a:pt x="62076" y="473741"/>
                    </a:cubicBezTo>
                    <a:cubicBezTo>
                      <a:pt x="36592" y="465900"/>
                      <a:pt x="15683" y="447604"/>
                      <a:pt x="3921" y="424080"/>
                    </a:cubicBezTo>
                    <a:lnTo>
                      <a:pt x="0" y="415585"/>
                    </a:lnTo>
                    <a:lnTo>
                      <a:pt x="7188" y="409704"/>
                    </a:lnTo>
                    <a:lnTo>
                      <a:pt x="86254" y="354162"/>
                    </a:lnTo>
                    <a:lnTo>
                      <a:pt x="98669" y="371805"/>
                    </a:lnTo>
                    <a:lnTo>
                      <a:pt x="27444" y="421466"/>
                    </a:lnTo>
                    <a:cubicBezTo>
                      <a:pt x="37246" y="436495"/>
                      <a:pt x="51622" y="447604"/>
                      <a:pt x="67957" y="452831"/>
                    </a:cubicBezTo>
                    <a:cubicBezTo>
                      <a:pt x="87561" y="458712"/>
                      <a:pt x="109124" y="456098"/>
                      <a:pt x="126113" y="444990"/>
                    </a:cubicBezTo>
                    <a:lnTo>
                      <a:pt x="217594" y="388794"/>
                    </a:lnTo>
                    <a:lnTo>
                      <a:pt x="300580" y="257454"/>
                    </a:lnTo>
                    <a:lnTo>
                      <a:pt x="274443" y="1960"/>
                    </a:lnTo>
                    <a:lnTo>
                      <a:pt x="296007" y="0"/>
                    </a:lnTo>
                    <a:lnTo>
                      <a:pt x="322797" y="263335"/>
                    </a:lnTo>
                    <a:lnTo>
                      <a:pt x="233277" y="405130"/>
                    </a:lnTo>
                    <a:lnTo>
                      <a:pt x="137222" y="463940"/>
                    </a:lnTo>
                    <a:cubicBezTo>
                      <a:pt x="123500" y="472434"/>
                      <a:pt x="106510" y="477662"/>
                      <a:pt x="88867" y="477662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45" name="任意多边形: 形状 144"/>
              <p:cNvSpPr/>
              <p:nvPr/>
            </p:nvSpPr>
            <p:spPr>
              <a:xfrm>
                <a:off x="16986621" y="5678971"/>
                <a:ext cx="234583" cy="612348"/>
              </a:xfrm>
              <a:custGeom>
                <a:avLst/>
                <a:gdLst>
                  <a:gd name="connsiteX0" fmla="*/ 0 w 234583"/>
                  <a:gd name="connsiteY0" fmla="*/ 0 h 612348"/>
                  <a:gd name="connsiteX1" fmla="*/ 107164 w 234583"/>
                  <a:gd name="connsiteY1" fmla="*/ 275750 h 612348"/>
                  <a:gd name="connsiteX2" fmla="*/ 141796 w 234583"/>
                  <a:gd name="connsiteY2" fmla="*/ 577637 h 612348"/>
                  <a:gd name="connsiteX3" fmla="*/ 183616 w 234583"/>
                  <a:gd name="connsiteY3" fmla="*/ 612269 h 612348"/>
                  <a:gd name="connsiteX4" fmla="*/ 184269 w 234583"/>
                  <a:gd name="connsiteY4" fmla="*/ 612269 h 612348"/>
                  <a:gd name="connsiteX5" fmla="*/ 220861 w 234583"/>
                  <a:gd name="connsiteY5" fmla="*/ 575024 h 612348"/>
                  <a:gd name="connsiteX6" fmla="*/ 234584 w 234583"/>
                  <a:gd name="connsiteY6" fmla="*/ 260721 h 612348"/>
                  <a:gd name="connsiteX7" fmla="*/ 204526 w 234583"/>
                  <a:gd name="connsiteY7" fmla="*/ 4574 h 612348"/>
                  <a:gd name="connsiteX8" fmla="*/ 0 w 234583"/>
                  <a:gd name="connsiteY8" fmla="*/ 0 h 6123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4583" h="612348">
                    <a:moveTo>
                      <a:pt x="0" y="0"/>
                    </a:moveTo>
                    <a:lnTo>
                      <a:pt x="107164" y="275750"/>
                    </a:lnTo>
                    <a:lnTo>
                      <a:pt x="141796" y="577637"/>
                    </a:lnTo>
                    <a:cubicBezTo>
                      <a:pt x="144409" y="598547"/>
                      <a:pt x="162706" y="613576"/>
                      <a:pt x="183616" y="612269"/>
                    </a:cubicBezTo>
                    <a:lnTo>
                      <a:pt x="184269" y="612269"/>
                    </a:lnTo>
                    <a:cubicBezTo>
                      <a:pt x="204526" y="610963"/>
                      <a:pt x="220208" y="594627"/>
                      <a:pt x="220861" y="575024"/>
                    </a:cubicBezTo>
                    <a:lnTo>
                      <a:pt x="234584" y="260721"/>
                    </a:lnTo>
                    <a:lnTo>
                      <a:pt x="204526" y="45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46" name="任意多边形: 形状 145"/>
              <p:cNvSpPr/>
              <p:nvPr/>
            </p:nvSpPr>
            <p:spPr>
              <a:xfrm>
                <a:off x="16976820" y="5675050"/>
                <a:ext cx="255493" cy="627298"/>
              </a:xfrm>
              <a:custGeom>
                <a:avLst/>
                <a:gdLst>
                  <a:gd name="connsiteX0" fmla="*/ 191457 w 255493"/>
                  <a:gd name="connsiteY0" fmla="*/ 627299 h 627298"/>
                  <a:gd name="connsiteX1" fmla="*/ 141142 w 255493"/>
                  <a:gd name="connsiteY1" fmla="*/ 582865 h 627298"/>
                  <a:gd name="connsiteX2" fmla="*/ 106510 w 255493"/>
                  <a:gd name="connsiteY2" fmla="*/ 282284 h 627298"/>
                  <a:gd name="connsiteX3" fmla="*/ 0 w 255493"/>
                  <a:gd name="connsiteY3" fmla="*/ 7841 h 627298"/>
                  <a:gd name="connsiteX4" fmla="*/ 20257 w 255493"/>
                  <a:gd name="connsiteY4" fmla="*/ 0 h 627298"/>
                  <a:gd name="connsiteX5" fmla="*/ 128073 w 255493"/>
                  <a:gd name="connsiteY5" fmla="*/ 278364 h 627298"/>
                  <a:gd name="connsiteX6" fmla="*/ 162706 w 255493"/>
                  <a:gd name="connsiteY6" fmla="*/ 580251 h 627298"/>
                  <a:gd name="connsiteX7" fmla="*/ 192764 w 255493"/>
                  <a:gd name="connsiteY7" fmla="*/ 605082 h 627298"/>
                  <a:gd name="connsiteX8" fmla="*/ 220208 w 255493"/>
                  <a:gd name="connsiteY8" fmla="*/ 577637 h 627298"/>
                  <a:gd name="connsiteX9" fmla="*/ 233930 w 255493"/>
                  <a:gd name="connsiteY9" fmla="*/ 264642 h 627298"/>
                  <a:gd name="connsiteX10" fmla="*/ 203872 w 255493"/>
                  <a:gd name="connsiteY10" fmla="*/ 9148 h 627298"/>
                  <a:gd name="connsiteX11" fmla="*/ 225435 w 255493"/>
                  <a:gd name="connsiteY11" fmla="*/ 6534 h 627298"/>
                  <a:gd name="connsiteX12" fmla="*/ 255493 w 255493"/>
                  <a:gd name="connsiteY12" fmla="*/ 263988 h 627298"/>
                  <a:gd name="connsiteX13" fmla="*/ 241771 w 255493"/>
                  <a:gd name="connsiteY13" fmla="*/ 578944 h 627298"/>
                  <a:gd name="connsiteX14" fmla="*/ 195377 w 255493"/>
                  <a:gd name="connsiteY14" fmla="*/ 626645 h 627298"/>
                  <a:gd name="connsiteX15" fmla="*/ 191457 w 255493"/>
                  <a:gd name="connsiteY15" fmla="*/ 627299 h 627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55493" h="627298">
                    <a:moveTo>
                      <a:pt x="191457" y="627299"/>
                    </a:moveTo>
                    <a:cubicBezTo>
                      <a:pt x="165319" y="627299"/>
                      <a:pt x="144409" y="608349"/>
                      <a:pt x="141142" y="582865"/>
                    </a:cubicBezTo>
                    <a:lnTo>
                      <a:pt x="106510" y="282284"/>
                    </a:lnTo>
                    <a:lnTo>
                      <a:pt x="0" y="7841"/>
                    </a:lnTo>
                    <a:lnTo>
                      <a:pt x="20257" y="0"/>
                    </a:lnTo>
                    <a:lnTo>
                      <a:pt x="128073" y="278364"/>
                    </a:lnTo>
                    <a:lnTo>
                      <a:pt x="162706" y="580251"/>
                    </a:lnTo>
                    <a:cubicBezTo>
                      <a:pt x="164666" y="595280"/>
                      <a:pt x="177735" y="606388"/>
                      <a:pt x="192764" y="605082"/>
                    </a:cubicBezTo>
                    <a:cubicBezTo>
                      <a:pt x="207793" y="603775"/>
                      <a:pt x="219554" y="592666"/>
                      <a:pt x="220208" y="577637"/>
                    </a:cubicBezTo>
                    <a:lnTo>
                      <a:pt x="233930" y="264642"/>
                    </a:lnTo>
                    <a:lnTo>
                      <a:pt x="203872" y="9148"/>
                    </a:lnTo>
                    <a:lnTo>
                      <a:pt x="225435" y="6534"/>
                    </a:lnTo>
                    <a:lnTo>
                      <a:pt x="255493" y="263988"/>
                    </a:lnTo>
                    <a:lnTo>
                      <a:pt x="241771" y="578944"/>
                    </a:lnTo>
                    <a:cubicBezTo>
                      <a:pt x="240465" y="604428"/>
                      <a:pt x="220861" y="624685"/>
                      <a:pt x="195377" y="626645"/>
                    </a:cubicBezTo>
                    <a:cubicBezTo>
                      <a:pt x="193417" y="627299"/>
                      <a:pt x="192764" y="627299"/>
                      <a:pt x="191457" y="627299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119" name="任意多边形: 形状 118"/>
            <p:cNvSpPr/>
            <p:nvPr/>
          </p:nvSpPr>
          <p:spPr>
            <a:xfrm>
              <a:off x="16179628" y="4302834"/>
              <a:ext cx="32671" cy="925265"/>
            </a:xfrm>
            <a:custGeom>
              <a:avLst/>
              <a:gdLst>
                <a:gd name="connsiteX0" fmla="*/ 0 w 32671"/>
                <a:gd name="connsiteY0" fmla="*/ 0 h 925265"/>
                <a:gd name="connsiteX1" fmla="*/ 32672 w 32671"/>
                <a:gd name="connsiteY1" fmla="*/ 0 h 925265"/>
                <a:gd name="connsiteX2" fmla="*/ 32672 w 32671"/>
                <a:gd name="connsiteY2" fmla="*/ 925265 h 925265"/>
                <a:gd name="connsiteX3" fmla="*/ 0 w 32671"/>
                <a:gd name="connsiteY3" fmla="*/ 925265 h 925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671" h="925265">
                  <a:moveTo>
                    <a:pt x="0" y="0"/>
                  </a:moveTo>
                  <a:lnTo>
                    <a:pt x="32672" y="0"/>
                  </a:lnTo>
                  <a:lnTo>
                    <a:pt x="32672" y="925265"/>
                  </a:lnTo>
                  <a:lnTo>
                    <a:pt x="0" y="925265"/>
                  </a:ln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20" name="任意多边形: 形状 119"/>
            <p:cNvSpPr/>
            <p:nvPr/>
          </p:nvSpPr>
          <p:spPr>
            <a:xfrm>
              <a:off x="16276990" y="4324398"/>
              <a:ext cx="32671" cy="746877"/>
            </a:xfrm>
            <a:custGeom>
              <a:avLst/>
              <a:gdLst>
                <a:gd name="connsiteX0" fmla="*/ 0 w 32671"/>
                <a:gd name="connsiteY0" fmla="*/ 0 h 746877"/>
                <a:gd name="connsiteX1" fmla="*/ 32672 w 32671"/>
                <a:gd name="connsiteY1" fmla="*/ 0 h 746877"/>
                <a:gd name="connsiteX2" fmla="*/ 32672 w 32671"/>
                <a:gd name="connsiteY2" fmla="*/ 746877 h 746877"/>
                <a:gd name="connsiteX3" fmla="*/ 0 w 32671"/>
                <a:gd name="connsiteY3" fmla="*/ 746877 h 746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671" h="746877">
                  <a:moveTo>
                    <a:pt x="0" y="0"/>
                  </a:moveTo>
                  <a:lnTo>
                    <a:pt x="32672" y="0"/>
                  </a:lnTo>
                  <a:lnTo>
                    <a:pt x="32672" y="746877"/>
                  </a:lnTo>
                  <a:lnTo>
                    <a:pt x="0" y="746877"/>
                  </a:ln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121" name="图形 41"/>
            <p:cNvGrpSpPr/>
            <p:nvPr/>
          </p:nvGrpSpPr>
          <p:grpSpPr>
            <a:xfrm>
              <a:off x="16062663" y="3305372"/>
              <a:ext cx="914815" cy="953028"/>
              <a:chOff x="16062663" y="3305372"/>
              <a:chExt cx="914815" cy="953028"/>
            </a:xfrm>
          </p:grpSpPr>
          <p:sp>
            <p:nvSpPr>
              <p:cNvPr id="122" name="任意多边形: 形状 121"/>
              <p:cNvSpPr/>
              <p:nvPr/>
            </p:nvSpPr>
            <p:spPr>
              <a:xfrm>
                <a:off x="16200211" y="3630449"/>
                <a:ext cx="110758" cy="187085"/>
              </a:xfrm>
              <a:custGeom>
                <a:avLst/>
                <a:gdLst>
                  <a:gd name="connsiteX0" fmla="*/ 30386 w 110758"/>
                  <a:gd name="connsiteY0" fmla="*/ 0 h 187085"/>
                  <a:gd name="connsiteX1" fmla="*/ 15357 w 110758"/>
                  <a:gd name="connsiteY1" fmla="*/ 182962 h 187085"/>
                  <a:gd name="connsiteX2" fmla="*/ 110758 w 110758"/>
                  <a:gd name="connsiteY2" fmla="*/ 126113 h 187085"/>
                  <a:gd name="connsiteX3" fmla="*/ 30386 w 110758"/>
                  <a:gd name="connsiteY3" fmla="*/ 0 h 1870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0758" h="187085">
                    <a:moveTo>
                      <a:pt x="30386" y="0"/>
                    </a:moveTo>
                    <a:cubicBezTo>
                      <a:pt x="30386" y="0"/>
                      <a:pt x="-26463" y="160092"/>
                      <a:pt x="15357" y="182962"/>
                    </a:cubicBezTo>
                    <a:cubicBezTo>
                      <a:pt x="57176" y="205832"/>
                      <a:pt x="110758" y="126113"/>
                      <a:pt x="110758" y="126113"/>
                    </a:cubicBezTo>
                    <a:lnTo>
                      <a:pt x="30386" y="0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3" name="任意多边形: 形状 122"/>
              <p:cNvSpPr/>
              <p:nvPr/>
            </p:nvSpPr>
            <p:spPr>
              <a:xfrm>
                <a:off x="16447537" y="3848043"/>
                <a:ext cx="77105" cy="43126"/>
              </a:xfrm>
              <a:custGeom>
                <a:avLst/>
                <a:gdLst>
                  <a:gd name="connsiteX0" fmla="*/ 73838 w 77105"/>
                  <a:gd name="connsiteY0" fmla="*/ 43127 h 43126"/>
                  <a:gd name="connsiteX1" fmla="*/ 0 w 77105"/>
                  <a:gd name="connsiteY1" fmla="*/ 9148 h 43126"/>
                  <a:gd name="connsiteX2" fmla="*/ 5881 w 77105"/>
                  <a:gd name="connsiteY2" fmla="*/ 0 h 43126"/>
                  <a:gd name="connsiteX3" fmla="*/ 77106 w 77105"/>
                  <a:gd name="connsiteY3" fmla="*/ 33325 h 43126"/>
                  <a:gd name="connsiteX4" fmla="*/ 73838 w 77105"/>
                  <a:gd name="connsiteY4" fmla="*/ 43127 h 43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05" h="43126">
                    <a:moveTo>
                      <a:pt x="73838" y="43127"/>
                    </a:moveTo>
                    <a:cubicBezTo>
                      <a:pt x="47701" y="35286"/>
                      <a:pt x="22870" y="23524"/>
                      <a:pt x="0" y="9148"/>
                    </a:cubicBezTo>
                    <a:lnTo>
                      <a:pt x="5881" y="0"/>
                    </a:lnTo>
                    <a:cubicBezTo>
                      <a:pt x="28098" y="14376"/>
                      <a:pt x="52275" y="25484"/>
                      <a:pt x="77106" y="33325"/>
                    </a:cubicBezTo>
                    <a:lnTo>
                      <a:pt x="73838" y="43127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4" name="任意多边形: 形状 123"/>
              <p:cNvSpPr/>
              <p:nvPr/>
            </p:nvSpPr>
            <p:spPr>
              <a:xfrm>
                <a:off x="16074425" y="3405667"/>
                <a:ext cx="730541" cy="841294"/>
              </a:xfrm>
              <a:custGeom>
                <a:avLst/>
                <a:gdLst>
                  <a:gd name="connsiteX0" fmla="*/ 369191 w 730541"/>
                  <a:gd name="connsiteY0" fmla="*/ 0 h 841294"/>
                  <a:gd name="connsiteX1" fmla="*/ 203218 w 730541"/>
                  <a:gd name="connsiteY1" fmla="*/ 312996 h 841294"/>
                  <a:gd name="connsiteX2" fmla="*/ 0 w 730541"/>
                  <a:gd name="connsiteY2" fmla="*/ 547579 h 841294"/>
                  <a:gd name="connsiteX3" fmla="*/ 110431 w 730541"/>
                  <a:gd name="connsiteY3" fmla="*/ 798499 h 841294"/>
                  <a:gd name="connsiteX4" fmla="*/ 243732 w 730541"/>
                  <a:gd name="connsiteY4" fmla="*/ 806340 h 841294"/>
                  <a:gd name="connsiteX5" fmla="*/ 384220 w 730541"/>
                  <a:gd name="connsiteY5" fmla="*/ 582865 h 841294"/>
                  <a:gd name="connsiteX6" fmla="*/ 433881 w 730541"/>
                  <a:gd name="connsiteY6" fmla="*/ 585479 h 841294"/>
                  <a:gd name="connsiteX7" fmla="*/ 730541 w 730541"/>
                  <a:gd name="connsiteY7" fmla="*/ 147677 h 841294"/>
                  <a:gd name="connsiteX8" fmla="*/ 369191 w 730541"/>
                  <a:gd name="connsiteY8" fmla="*/ 0 h 841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30541" h="841294">
                    <a:moveTo>
                      <a:pt x="369191" y="0"/>
                    </a:moveTo>
                    <a:cubicBezTo>
                      <a:pt x="369191" y="0"/>
                      <a:pt x="214980" y="151597"/>
                      <a:pt x="203218" y="312996"/>
                    </a:cubicBezTo>
                    <a:lnTo>
                      <a:pt x="0" y="547579"/>
                    </a:lnTo>
                    <a:cubicBezTo>
                      <a:pt x="0" y="547579"/>
                      <a:pt x="37899" y="707671"/>
                      <a:pt x="110431" y="798499"/>
                    </a:cubicBezTo>
                    <a:cubicBezTo>
                      <a:pt x="182962" y="889980"/>
                      <a:pt x="243732" y="806340"/>
                      <a:pt x="243732" y="806340"/>
                    </a:cubicBezTo>
                    <a:lnTo>
                      <a:pt x="384220" y="582865"/>
                    </a:lnTo>
                    <a:cubicBezTo>
                      <a:pt x="399903" y="587439"/>
                      <a:pt x="416892" y="588092"/>
                      <a:pt x="433881" y="585479"/>
                    </a:cubicBezTo>
                    <a:cubicBezTo>
                      <a:pt x="567182" y="562608"/>
                      <a:pt x="684801" y="292086"/>
                      <a:pt x="730541" y="147677"/>
                    </a:cubicBezTo>
                    <a:cubicBezTo>
                      <a:pt x="563262" y="3921"/>
                      <a:pt x="369191" y="0"/>
                      <a:pt x="36919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5" name="任意多边形: 形状 124"/>
              <p:cNvSpPr/>
              <p:nvPr/>
            </p:nvSpPr>
            <p:spPr>
              <a:xfrm>
                <a:off x="16062663" y="3706247"/>
                <a:ext cx="402516" cy="552153"/>
              </a:xfrm>
              <a:custGeom>
                <a:avLst/>
                <a:gdLst>
                  <a:gd name="connsiteX0" fmla="*/ 192110 w 402516"/>
                  <a:gd name="connsiteY0" fmla="*/ 552153 h 552153"/>
                  <a:gd name="connsiteX1" fmla="*/ 113698 w 402516"/>
                  <a:gd name="connsiteY1" fmla="*/ 505106 h 552153"/>
                  <a:gd name="connsiteX2" fmla="*/ 1307 w 402516"/>
                  <a:gd name="connsiteY2" fmla="*/ 249613 h 552153"/>
                  <a:gd name="connsiteX3" fmla="*/ 0 w 402516"/>
                  <a:gd name="connsiteY3" fmla="*/ 244385 h 552153"/>
                  <a:gd name="connsiteX4" fmla="*/ 214980 w 402516"/>
                  <a:gd name="connsiteY4" fmla="*/ 0 h 552153"/>
                  <a:gd name="connsiteX5" fmla="*/ 231316 w 402516"/>
                  <a:gd name="connsiteY5" fmla="*/ 14376 h 552153"/>
                  <a:gd name="connsiteX6" fmla="*/ 23524 w 402516"/>
                  <a:gd name="connsiteY6" fmla="*/ 250266 h 552153"/>
                  <a:gd name="connsiteX7" fmla="*/ 130687 w 402516"/>
                  <a:gd name="connsiteY7" fmla="*/ 492037 h 552153"/>
                  <a:gd name="connsiteX8" fmla="*/ 193417 w 402516"/>
                  <a:gd name="connsiteY8" fmla="*/ 530590 h 552153"/>
                  <a:gd name="connsiteX9" fmla="*/ 246999 w 402516"/>
                  <a:gd name="connsiteY9" fmla="*/ 499878 h 552153"/>
                  <a:gd name="connsiteX10" fmla="*/ 384220 w 402516"/>
                  <a:gd name="connsiteY10" fmla="*/ 281631 h 552153"/>
                  <a:gd name="connsiteX11" fmla="*/ 402517 w 402516"/>
                  <a:gd name="connsiteY11" fmla="*/ 293393 h 552153"/>
                  <a:gd name="connsiteX12" fmla="*/ 264642 w 402516"/>
                  <a:gd name="connsiteY12" fmla="*/ 512294 h 552153"/>
                  <a:gd name="connsiteX13" fmla="*/ 194071 w 402516"/>
                  <a:gd name="connsiteY13" fmla="*/ 552153 h 552153"/>
                  <a:gd name="connsiteX14" fmla="*/ 192110 w 402516"/>
                  <a:gd name="connsiteY14" fmla="*/ 552153 h 552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402516" h="552153">
                    <a:moveTo>
                      <a:pt x="192110" y="552153"/>
                    </a:moveTo>
                    <a:cubicBezTo>
                      <a:pt x="164666" y="552153"/>
                      <a:pt x="137875" y="536471"/>
                      <a:pt x="113698" y="505106"/>
                    </a:cubicBezTo>
                    <a:cubicBezTo>
                      <a:pt x="40513" y="412971"/>
                      <a:pt x="2614" y="256147"/>
                      <a:pt x="1307" y="249613"/>
                    </a:cubicBezTo>
                    <a:lnTo>
                      <a:pt x="0" y="244385"/>
                    </a:lnTo>
                    <a:lnTo>
                      <a:pt x="214980" y="0"/>
                    </a:lnTo>
                    <a:lnTo>
                      <a:pt x="231316" y="14376"/>
                    </a:lnTo>
                    <a:lnTo>
                      <a:pt x="23524" y="250266"/>
                    </a:lnTo>
                    <a:cubicBezTo>
                      <a:pt x="30712" y="278364"/>
                      <a:pt x="67957" y="412971"/>
                      <a:pt x="130687" y="492037"/>
                    </a:cubicBezTo>
                    <a:cubicBezTo>
                      <a:pt x="150944" y="518175"/>
                      <a:pt x="172507" y="531243"/>
                      <a:pt x="193417" y="530590"/>
                    </a:cubicBezTo>
                    <a:cubicBezTo>
                      <a:pt x="224129" y="529937"/>
                      <a:pt x="246999" y="500532"/>
                      <a:pt x="246999" y="499878"/>
                    </a:cubicBezTo>
                    <a:lnTo>
                      <a:pt x="384220" y="281631"/>
                    </a:lnTo>
                    <a:lnTo>
                      <a:pt x="402517" y="293393"/>
                    </a:lnTo>
                    <a:lnTo>
                      <a:pt x="264642" y="512294"/>
                    </a:lnTo>
                    <a:cubicBezTo>
                      <a:pt x="263335" y="514254"/>
                      <a:pt x="235890" y="551500"/>
                      <a:pt x="194071" y="552153"/>
                    </a:cubicBezTo>
                    <a:cubicBezTo>
                      <a:pt x="192764" y="552153"/>
                      <a:pt x="192764" y="552153"/>
                      <a:pt x="192110" y="552153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6" name="任意多边形: 形状 125"/>
              <p:cNvSpPr/>
              <p:nvPr/>
            </p:nvSpPr>
            <p:spPr>
              <a:xfrm>
                <a:off x="16273723" y="3550730"/>
                <a:ext cx="542351" cy="454137"/>
              </a:xfrm>
              <a:custGeom>
                <a:avLst/>
                <a:gdLst>
                  <a:gd name="connsiteX0" fmla="*/ 214980 w 542351"/>
                  <a:gd name="connsiteY0" fmla="*/ 454138 h 454137"/>
                  <a:gd name="connsiteX1" fmla="*/ 0 w 542351"/>
                  <a:gd name="connsiteY1" fmla="*/ 247652 h 454137"/>
                  <a:gd name="connsiteX2" fmla="*/ 20256 w 542351"/>
                  <a:gd name="connsiteY2" fmla="*/ 239158 h 454137"/>
                  <a:gd name="connsiteX3" fmla="*/ 233276 w 542351"/>
                  <a:gd name="connsiteY3" fmla="*/ 430614 h 454137"/>
                  <a:gd name="connsiteX4" fmla="*/ 521442 w 542351"/>
                  <a:gd name="connsiteY4" fmla="*/ 0 h 454137"/>
                  <a:gd name="connsiteX5" fmla="*/ 542352 w 542351"/>
                  <a:gd name="connsiteY5" fmla="*/ 6534 h 454137"/>
                  <a:gd name="connsiteX6" fmla="*/ 237197 w 542351"/>
                  <a:gd name="connsiteY6" fmla="*/ 451524 h 454137"/>
                  <a:gd name="connsiteX7" fmla="*/ 214980 w 542351"/>
                  <a:gd name="connsiteY7" fmla="*/ 454138 h 454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2351" h="454137">
                    <a:moveTo>
                      <a:pt x="214980" y="454138"/>
                    </a:moveTo>
                    <a:cubicBezTo>
                      <a:pt x="86907" y="454138"/>
                      <a:pt x="3920" y="256800"/>
                      <a:pt x="0" y="247652"/>
                    </a:cubicBezTo>
                    <a:lnTo>
                      <a:pt x="20256" y="239158"/>
                    </a:lnTo>
                    <a:cubicBezTo>
                      <a:pt x="20910" y="241118"/>
                      <a:pt x="109777" y="451524"/>
                      <a:pt x="233276" y="430614"/>
                    </a:cubicBezTo>
                    <a:cubicBezTo>
                      <a:pt x="360696" y="409051"/>
                      <a:pt x="477661" y="139835"/>
                      <a:pt x="521442" y="0"/>
                    </a:cubicBezTo>
                    <a:lnTo>
                      <a:pt x="542352" y="6534"/>
                    </a:lnTo>
                    <a:cubicBezTo>
                      <a:pt x="493344" y="160745"/>
                      <a:pt x="374419" y="428000"/>
                      <a:pt x="237197" y="451524"/>
                    </a:cubicBezTo>
                    <a:cubicBezTo>
                      <a:pt x="228703" y="453485"/>
                      <a:pt x="221515" y="454138"/>
                      <a:pt x="214980" y="454138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7" name="任意多边形: 形状 126"/>
              <p:cNvSpPr/>
              <p:nvPr/>
            </p:nvSpPr>
            <p:spPr>
              <a:xfrm>
                <a:off x="16249546" y="3305372"/>
                <a:ext cx="727933" cy="292259"/>
              </a:xfrm>
              <a:custGeom>
                <a:avLst/>
                <a:gdLst>
                  <a:gd name="connsiteX0" fmla="*/ 235890 w 727933"/>
                  <a:gd name="connsiteY0" fmla="*/ 180667 h 292259"/>
                  <a:gd name="connsiteX1" fmla="*/ 68611 w 727933"/>
                  <a:gd name="connsiteY1" fmla="*/ 276069 h 292259"/>
                  <a:gd name="connsiteX2" fmla="*/ 0 w 727933"/>
                  <a:gd name="connsiteY2" fmla="*/ 268228 h 292259"/>
                  <a:gd name="connsiteX3" fmla="*/ 133301 w 727933"/>
                  <a:gd name="connsiteY3" fmla="*/ 1626 h 292259"/>
                  <a:gd name="connsiteX4" fmla="*/ 556074 w 727933"/>
                  <a:gd name="connsiteY4" fmla="*/ 74157 h 292259"/>
                  <a:gd name="connsiteX5" fmla="*/ 727274 w 727933"/>
                  <a:gd name="connsiteY5" fmla="*/ 161718 h 292259"/>
                  <a:gd name="connsiteX6" fmla="*/ 670425 w 727933"/>
                  <a:gd name="connsiteY6" fmla="*/ 241437 h 292259"/>
                  <a:gd name="connsiteX7" fmla="*/ 358083 w 727933"/>
                  <a:gd name="connsiteY7" fmla="*/ 241437 h 292259"/>
                  <a:gd name="connsiteX8" fmla="*/ 235890 w 727933"/>
                  <a:gd name="connsiteY8" fmla="*/ 180667 h 292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7933" h="292259">
                    <a:moveTo>
                      <a:pt x="235890" y="180667"/>
                    </a:moveTo>
                    <a:cubicBezTo>
                      <a:pt x="235890" y="180667"/>
                      <a:pt x="171200" y="268228"/>
                      <a:pt x="68611" y="276069"/>
                    </a:cubicBezTo>
                    <a:cubicBezTo>
                      <a:pt x="0" y="268228"/>
                      <a:pt x="0" y="268228"/>
                      <a:pt x="0" y="268228"/>
                    </a:cubicBezTo>
                    <a:cubicBezTo>
                      <a:pt x="0" y="268228"/>
                      <a:pt x="79719" y="32338"/>
                      <a:pt x="133301" y="1626"/>
                    </a:cubicBezTo>
                    <a:cubicBezTo>
                      <a:pt x="254840" y="1626"/>
                      <a:pt x="521442" y="-17324"/>
                      <a:pt x="556074" y="74157"/>
                    </a:cubicBezTo>
                    <a:cubicBezTo>
                      <a:pt x="639714" y="51287"/>
                      <a:pt x="719433" y="93107"/>
                      <a:pt x="727274" y="161718"/>
                    </a:cubicBezTo>
                    <a:cubicBezTo>
                      <a:pt x="735115" y="230329"/>
                      <a:pt x="670425" y="241437"/>
                      <a:pt x="670425" y="241437"/>
                    </a:cubicBezTo>
                    <a:cubicBezTo>
                      <a:pt x="670425" y="241437"/>
                      <a:pt x="556074" y="355788"/>
                      <a:pt x="358083" y="241437"/>
                    </a:cubicBezTo>
                    <a:cubicBezTo>
                      <a:pt x="296660" y="283257"/>
                      <a:pt x="235890" y="180667"/>
                      <a:pt x="235890" y="180667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8" name="任意多边形: 形状 127"/>
              <p:cNvSpPr/>
              <p:nvPr/>
            </p:nvSpPr>
            <p:spPr>
              <a:xfrm>
                <a:off x="16628990" y="3472848"/>
                <a:ext cx="293594" cy="218369"/>
              </a:xfrm>
              <a:custGeom>
                <a:avLst/>
                <a:gdLst>
                  <a:gd name="connsiteX0" fmla="*/ 61625 w 293594"/>
                  <a:gd name="connsiteY0" fmla="*/ 218370 h 218369"/>
                  <a:gd name="connsiteX1" fmla="*/ 293595 w 293594"/>
                  <a:gd name="connsiteY1" fmla="*/ 58278 h 218369"/>
                  <a:gd name="connsiteX2" fmla="*/ 30913 w 293594"/>
                  <a:gd name="connsiteY2" fmla="*/ 1429 h 218369"/>
                  <a:gd name="connsiteX3" fmla="*/ 61625 w 293594"/>
                  <a:gd name="connsiteY3" fmla="*/ 218370 h 21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3594" h="218369">
                    <a:moveTo>
                      <a:pt x="61625" y="218370"/>
                    </a:moveTo>
                    <a:cubicBezTo>
                      <a:pt x="61625" y="218370"/>
                      <a:pt x="290328" y="207262"/>
                      <a:pt x="293595" y="58278"/>
                    </a:cubicBezTo>
                    <a:cubicBezTo>
                      <a:pt x="133503" y="-14253"/>
                      <a:pt x="30913" y="1429"/>
                      <a:pt x="30913" y="1429"/>
                    </a:cubicBezTo>
                    <a:cubicBezTo>
                      <a:pt x="30913" y="1429"/>
                      <a:pt x="-55993" y="207262"/>
                      <a:pt x="61625" y="218370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grpSp>
            <p:nvGrpSpPr>
              <p:cNvPr id="129" name="图形 41"/>
              <p:cNvGrpSpPr/>
              <p:nvPr/>
            </p:nvGrpSpPr>
            <p:grpSpPr>
              <a:xfrm>
                <a:off x="16543592" y="3686644"/>
                <a:ext cx="83639" cy="175120"/>
                <a:chOff x="16543592" y="3686644"/>
                <a:chExt cx="83639" cy="175120"/>
              </a:xfrm>
            </p:grpSpPr>
            <p:sp>
              <p:nvSpPr>
                <p:cNvPr id="137" name="任意多边形: 形状 136"/>
                <p:cNvSpPr/>
                <p:nvPr/>
              </p:nvSpPr>
              <p:spPr>
                <a:xfrm>
                  <a:off x="16550126" y="3687298"/>
                  <a:ext cx="66650" cy="163394"/>
                </a:xfrm>
                <a:custGeom>
                  <a:avLst/>
                  <a:gdLst>
                    <a:gd name="connsiteX0" fmla="*/ 66651 w 66650"/>
                    <a:gd name="connsiteY0" fmla="*/ 0 h 163394"/>
                    <a:gd name="connsiteX1" fmla="*/ 30712 w 66650"/>
                    <a:gd name="connsiteY1" fmla="*/ 163359 h 163394"/>
                    <a:gd name="connsiteX2" fmla="*/ 0 w 66650"/>
                    <a:gd name="connsiteY2" fmla="*/ 155518 h 163394"/>
                    <a:gd name="connsiteX3" fmla="*/ 66651 w 66650"/>
                    <a:gd name="connsiteY3" fmla="*/ 0 h 1633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6650" h="163394">
                      <a:moveTo>
                        <a:pt x="66651" y="0"/>
                      </a:moveTo>
                      <a:cubicBezTo>
                        <a:pt x="66651" y="0"/>
                        <a:pt x="58809" y="162706"/>
                        <a:pt x="30712" y="163359"/>
                      </a:cubicBezTo>
                      <a:cubicBezTo>
                        <a:pt x="11762" y="164012"/>
                        <a:pt x="0" y="155518"/>
                        <a:pt x="0" y="155518"/>
                      </a:cubicBezTo>
                      <a:lnTo>
                        <a:pt x="6665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53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138" name="任意多边形: 形状 137"/>
                <p:cNvSpPr/>
                <p:nvPr/>
              </p:nvSpPr>
              <p:spPr>
                <a:xfrm>
                  <a:off x="16543592" y="3686644"/>
                  <a:ext cx="83639" cy="175120"/>
                </a:xfrm>
                <a:custGeom>
                  <a:avLst/>
                  <a:gdLst>
                    <a:gd name="connsiteX0" fmla="*/ 34632 w 83639"/>
                    <a:gd name="connsiteY0" fmla="*/ 175121 h 175120"/>
                    <a:gd name="connsiteX1" fmla="*/ 0 w 83639"/>
                    <a:gd name="connsiteY1" fmla="*/ 165319 h 175120"/>
                    <a:gd name="connsiteX2" fmla="*/ 12415 w 83639"/>
                    <a:gd name="connsiteY2" fmla="*/ 147677 h 175120"/>
                    <a:gd name="connsiteX3" fmla="*/ 35285 w 83639"/>
                    <a:gd name="connsiteY3" fmla="*/ 153557 h 175120"/>
                    <a:gd name="connsiteX4" fmla="*/ 62076 w 83639"/>
                    <a:gd name="connsiteY4" fmla="*/ 0 h 175120"/>
                    <a:gd name="connsiteX5" fmla="*/ 83640 w 83639"/>
                    <a:gd name="connsiteY5" fmla="*/ 1307 h 175120"/>
                    <a:gd name="connsiteX6" fmla="*/ 37246 w 83639"/>
                    <a:gd name="connsiteY6" fmla="*/ 175121 h 175120"/>
                    <a:gd name="connsiteX7" fmla="*/ 34632 w 83639"/>
                    <a:gd name="connsiteY7" fmla="*/ 175121 h 1751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3639" h="175120">
                      <a:moveTo>
                        <a:pt x="34632" y="175121"/>
                      </a:moveTo>
                      <a:cubicBezTo>
                        <a:pt x="14376" y="175121"/>
                        <a:pt x="1307" y="166626"/>
                        <a:pt x="0" y="165319"/>
                      </a:cubicBezTo>
                      <a:lnTo>
                        <a:pt x="12415" y="147677"/>
                      </a:lnTo>
                      <a:cubicBezTo>
                        <a:pt x="12415" y="147677"/>
                        <a:pt x="21563" y="153557"/>
                        <a:pt x="35285" y="153557"/>
                      </a:cubicBezTo>
                      <a:cubicBezTo>
                        <a:pt x="46394" y="145716"/>
                        <a:pt x="58156" y="75799"/>
                        <a:pt x="62076" y="0"/>
                      </a:cubicBezTo>
                      <a:lnTo>
                        <a:pt x="83640" y="1307"/>
                      </a:lnTo>
                      <a:cubicBezTo>
                        <a:pt x="79719" y="79719"/>
                        <a:pt x="68611" y="173814"/>
                        <a:pt x="37246" y="175121"/>
                      </a:cubicBezTo>
                      <a:cubicBezTo>
                        <a:pt x="36592" y="175121"/>
                        <a:pt x="35285" y="175121"/>
                        <a:pt x="34632" y="17512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653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</p:grpSp>
          <p:grpSp>
            <p:nvGrpSpPr>
              <p:cNvPr id="130" name="图形 41"/>
              <p:cNvGrpSpPr/>
              <p:nvPr/>
            </p:nvGrpSpPr>
            <p:grpSpPr>
              <a:xfrm>
                <a:off x="16197138" y="3519021"/>
                <a:ext cx="176560" cy="206176"/>
                <a:chOff x="16197138" y="3519021"/>
                <a:chExt cx="176560" cy="206176"/>
              </a:xfrm>
            </p:grpSpPr>
            <p:sp>
              <p:nvSpPr>
                <p:cNvPr id="135" name="任意多边形: 形状 134"/>
                <p:cNvSpPr/>
                <p:nvPr/>
              </p:nvSpPr>
              <p:spPr>
                <a:xfrm>
                  <a:off x="16207618" y="3530407"/>
                  <a:ext cx="155625" cy="183681"/>
                </a:xfrm>
                <a:custGeom>
                  <a:avLst/>
                  <a:gdLst>
                    <a:gd name="connsiteX0" fmla="*/ 155626 w 155625"/>
                    <a:gd name="connsiteY0" fmla="*/ 66063 h 183681"/>
                    <a:gd name="connsiteX1" fmla="*/ 30166 w 155625"/>
                    <a:gd name="connsiteY1" fmla="*/ 20323 h 183681"/>
                    <a:gd name="connsiteX2" fmla="*/ 87015 w 155625"/>
                    <a:gd name="connsiteY2" fmla="*/ 183682 h 183681"/>
                    <a:gd name="connsiteX3" fmla="*/ 155626 w 155625"/>
                    <a:gd name="connsiteY3" fmla="*/ 66063 h 1836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5625" h="183681">
                      <a:moveTo>
                        <a:pt x="155626" y="66063"/>
                      </a:moveTo>
                      <a:cubicBezTo>
                        <a:pt x="155626" y="66063"/>
                        <a:pt x="105965" y="-44367"/>
                        <a:pt x="30166" y="20323"/>
                      </a:cubicBezTo>
                      <a:cubicBezTo>
                        <a:pt x="-46286" y="85013"/>
                        <a:pt x="41275" y="180415"/>
                        <a:pt x="87015" y="183682"/>
                      </a:cubicBezTo>
                      <a:lnTo>
                        <a:pt x="155626" y="6606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53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136" name="任意多边形: 形状 135"/>
                <p:cNvSpPr/>
                <p:nvPr/>
              </p:nvSpPr>
              <p:spPr>
                <a:xfrm>
                  <a:off x="16197138" y="3519021"/>
                  <a:ext cx="176560" cy="206176"/>
                </a:xfrm>
                <a:custGeom>
                  <a:avLst/>
                  <a:gdLst>
                    <a:gd name="connsiteX0" fmla="*/ 96842 w 176560"/>
                    <a:gd name="connsiteY0" fmla="*/ 206176 h 206176"/>
                    <a:gd name="connsiteX1" fmla="*/ 4707 w 176560"/>
                    <a:gd name="connsiteY1" fmla="*/ 119923 h 206176"/>
                    <a:gd name="connsiteX2" fmla="*/ 34112 w 176560"/>
                    <a:gd name="connsiteY2" fmla="*/ 23214 h 206176"/>
                    <a:gd name="connsiteX3" fmla="*/ 102723 w 176560"/>
                    <a:gd name="connsiteY3" fmla="*/ 1651 h 206176"/>
                    <a:gd name="connsiteX4" fmla="*/ 176561 w 176560"/>
                    <a:gd name="connsiteY4" fmla="*/ 72222 h 206176"/>
                    <a:gd name="connsiteX5" fmla="*/ 156958 w 176560"/>
                    <a:gd name="connsiteY5" fmla="*/ 81370 h 206176"/>
                    <a:gd name="connsiteX6" fmla="*/ 98149 w 176560"/>
                    <a:gd name="connsiteY6" fmla="*/ 22561 h 206176"/>
                    <a:gd name="connsiteX7" fmla="*/ 48487 w 176560"/>
                    <a:gd name="connsiteY7" fmla="*/ 39550 h 206176"/>
                    <a:gd name="connsiteX8" fmla="*/ 26271 w 176560"/>
                    <a:gd name="connsiteY8" fmla="*/ 112735 h 206176"/>
                    <a:gd name="connsiteX9" fmla="*/ 99455 w 176560"/>
                    <a:gd name="connsiteY9" fmla="*/ 183959 h 206176"/>
                    <a:gd name="connsiteX10" fmla="*/ 96842 w 176560"/>
                    <a:gd name="connsiteY10" fmla="*/ 206176 h 2061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76560" h="206176">
                      <a:moveTo>
                        <a:pt x="96842" y="206176"/>
                      </a:moveTo>
                      <a:cubicBezTo>
                        <a:pt x="65477" y="203562"/>
                        <a:pt x="19083" y="166317"/>
                        <a:pt x="4707" y="119923"/>
                      </a:cubicBezTo>
                      <a:cubicBezTo>
                        <a:pt x="-7055" y="83330"/>
                        <a:pt x="3400" y="49352"/>
                        <a:pt x="34112" y="23214"/>
                      </a:cubicBezTo>
                      <a:cubicBezTo>
                        <a:pt x="56982" y="3611"/>
                        <a:pt x="79852" y="-3577"/>
                        <a:pt x="102723" y="1651"/>
                      </a:cubicBezTo>
                      <a:cubicBezTo>
                        <a:pt x="149116" y="12106"/>
                        <a:pt x="175254" y="70262"/>
                        <a:pt x="176561" y="72222"/>
                      </a:cubicBezTo>
                      <a:lnTo>
                        <a:pt x="156958" y="81370"/>
                      </a:lnTo>
                      <a:cubicBezTo>
                        <a:pt x="156958" y="80717"/>
                        <a:pt x="134087" y="31055"/>
                        <a:pt x="98149" y="22561"/>
                      </a:cubicBezTo>
                      <a:cubicBezTo>
                        <a:pt x="82466" y="19294"/>
                        <a:pt x="65477" y="24521"/>
                        <a:pt x="48487" y="39550"/>
                      </a:cubicBezTo>
                      <a:cubicBezTo>
                        <a:pt x="24310" y="59807"/>
                        <a:pt x="17123" y="84637"/>
                        <a:pt x="26271" y="112735"/>
                      </a:cubicBezTo>
                      <a:cubicBezTo>
                        <a:pt x="38032" y="149981"/>
                        <a:pt x="75932" y="181999"/>
                        <a:pt x="99455" y="183959"/>
                      </a:cubicBezTo>
                      <a:lnTo>
                        <a:pt x="96842" y="20617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653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</p:grpSp>
          <p:sp>
            <p:nvSpPr>
              <p:cNvPr id="131" name="任意多边形: 形状 130"/>
              <p:cNvSpPr/>
              <p:nvPr/>
            </p:nvSpPr>
            <p:spPr>
              <a:xfrm>
                <a:off x="16449497" y="3635023"/>
                <a:ext cx="107163" cy="64690"/>
              </a:xfrm>
              <a:custGeom>
                <a:avLst/>
                <a:gdLst>
                  <a:gd name="connsiteX0" fmla="*/ 44434 w 107163"/>
                  <a:gd name="connsiteY0" fmla="*/ 64690 h 64690"/>
                  <a:gd name="connsiteX1" fmla="*/ 17643 w 107163"/>
                  <a:gd name="connsiteY1" fmla="*/ 35939 h 64690"/>
                  <a:gd name="connsiteX2" fmla="*/ 0 w 107163"/>
                  <a:gd name="connsiteY2" fmla="*/ 16336 h 64690"/>
                  <a:gd name="connsiteX3" fmla="*/ 14375 w 107163"/>
                  <a:gd name="connsiteY3" fmla="*/ 0 h 64690"/>
                  <a:gd name="connsiteX4" fmla="*/ 47047 w 107163"/>
                  <a:gd name="connsiteY4" fmla="*/ 14376 h 64690"/>
                  <a:gd name="connsiteX5" fmla="*/ 107163 w 107163"/>
                  <a:gd name="connsiteY5" fmla="*/ 47701 h 64690"/>
                  <a:gd name="connsiteX6" fmla="*/ 88867 w 107163"/>
                  <a:gd name="connsiteY6" fmla="*/ 58809 h 64690"/>
                  <a:gd name="connsiteX7" fmla="*/ 49661 w 107163"/>
                  <a:gd name="connsiteY7" fmla="*/ 38553 h 64690"/>
                  <a:gd name="connsiteX8" fmla="*/ 60116 w 107163"/>
                  <a:gd name="connsiteY8" fmla="*/ 48354 h 64690"/>
                  <a:gd name="connsiteX9" fmla="*/ 44434 w 107163"/>
                  <a:gd name="connsiteY9" fmla="*/ 64690 h 646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7163" h="64690">
                    <a:moveTo>
                      <a:pt x="44434" y="64690"/>
                    </a:moveTo>
                    <a:cubicBezTo>
                      <a:pt x="32672" y="53582"/>
                      <a:pt x="25484" y="45087"/>
                      <a:pt x="17643" y="35939"/>
                    </a:cubicBezTo>
                    <a:cubicBezTo>
                      <a:pt x="12415" y="30058"/>
                      <a:pt x="7188" y="23524"/>
                      <a:pt x="0" y="16336"/>
                    </a:cubicBezTo>
                    <a:lnTo>
                      <a:pt x="14375" y="0"/>
                    </a:lnTo>
                    <a:cubicBezTo>
                      <a:pt x="18950" y="3267"/>
                      <a:pt x="33979" y="9148"/>
                      <a:pt x="47047" y="14376"/>
                    </a:cubicBezTo>
                    <a:cubicBezTo>
                      <a:pt x="79066" y="26791"/>
                      <a:pt x="99976" y="35939"/>
                      <a:pt x="107163" y="47701"/>
                    </a:cubicBezTo>
                    <a:lnTo>
                      <a:pt x="88867" y="58809"/>
                    </a:lnTo>
                    <a:cubicBezTo>
                      <a:pt x="85600" y="53582"/>
                      <a:pt x="65997" y="45087"/>
                      <a:pt x="49661" y="38553"/>
                    </a:cubicBezTo>
                    <a:cubicBezTo>
                      <a:pt x="52928" y="41820"/>
                      <a:pt x="56196" y="45087"/>
                      <a:pt x="60116" y="48354"/>
                    </a:cubicBezTo>
                    <a:lnTo>
                      <a:pt x="44434" y="64690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32" name="任意多边形: 形状 131"/>
              <p:cNvSpPr/>
              <p:nvPr/>
            </p:nvSpPr>
            <p:spPr>
              <a:xfrm>
                <a:off x="16604362" y="3721276"/>
                <a:ext cx="105856" cy="60769"/>
              </a:xfrm>
              <a:custGeom>
                <a:avLst/>
                <a:gdLst>
                  <a:gd name="connsiteX0" fmla="*/ 41167 w 105856"/>
                  <a:gd name="connsiteY0" fmla="*/ 60770 h 60769"/>
                  <a:gd name="connsiteX1" fmla="*/ 5881 w 105856"/>
                  <a:gd name="connsiteY1" fmla="*/ 21563 h 60769"/>
                  <a:gd name="connsiteX2" fmla="*/ 0 w 105856"/>
                  <a:gd name="connsiteY2" fmla="*/ 16989 h 60769"/>
                  <a:gd name="connsiteX3" fmla="*/ 13069 w 105856"/>
                  <a:gd name="connsiteY3" fmla="*/ 0 h 60769"/>
                  <a:gd name="connsiteX4" fmla="*/ 45741 w 105856"/>
                  <a:gd name="connsiteY4" fmla="*/ 14376 h 60769"/>
                  <a:gd name="connsiteX5" fmla="*/ 105857 w 105856"/>
                  <a:gd name="connsiteY5" fmla="*/ 47701 h 60769"/>
                  <a:gd name="connsiteX6" fmla="*/ 87561 w 105856"/>
                  <a:gd name="connsiteY6" fmla="*/ 58809 h 60769"/>
                  <a:gd name="connsiteX7" fmla="*/ 55542 w 105856"/>
                  <a:gd name="connsiteY7" fmla="*/ 41820 h 60769"/>
                  <a:gd name="connsiteX8" fmla="*/ 60770 w 105856"/>
                  <a:gd name="connsiteY8" fmla="*/ 52275 h 60769"/>
                  <a:gd name="connsiteX9" fmla="*/ 41167 w 105856"/>
                  <a:gd name="connsiteY9" fmla="*/ 60770 h 607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5856" h="60769">
                    <a:moveTo>
                      <a:pt x="41167" y="60770"/>
                    </a:moveTo>
                    <a:cubicBezTo>
                      <a:pt x="32672" y="42473"/>
                      <a:pt x="22217" y="33979"/>
                      <a:pt x="5881" y="21563"/>
                    </a:cubicBezTo>
                    <a:lnTo>
                      <a:pt x="0" y="16989"/>
                    </a:lnTo>
                    <a:lnTo>
                      <a:pt x="13069" y="0"/>
                    </a:lnTo>
                    <a:cubicBezTo>
                      <a:pt x="17643" y="3267"/>
                      <a:pt x="32672" y="9148"/>
                      <a:pt x="45741" y="14376"/>
                    </a:cubicBezTo>
                    <a:cubicBezTo>
                      <a:pt x="77759" y="26791"/>
                      <a:pt x="98669" y="35939"/>
                      <a:pt x="105857" y="47701"/>
                    </a:cubicBezTo>
                    <a:lnTo>
                      <a:pt x="87561" y="58809"/>
                    </a:lnTo>
                    <a:cubicBezTo>
                      <a:pt x="84947" y="54235"/>
                      <a:pt x="69918" y="47701"/>
                      <a:pt x="55542" y="41820"/>
                    </a:cubicBezTo>
                    <a:cubicBezTo>
                      <a:pt x="57502" y="45087"/>
                      <a:pt x="59463" y="48354"/>
                      <a:pt x="60770" y="52275"/>
                    </a:cubicBezTo>
                    <a:lnTo>
                      <a:pt x="41167" y="60770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33" name="任意多边形: 形状 132"/>
              <p:cNvSpPr/>
              <p:nvPr/>
            </p:nvSpPr>
            <p:spPr>
              <a:xfrm>
                <a:off x="16427281" y="3818638"/>
                <a:ext cx="81679" cy="83639"/>
              </a:xfrm>
              <a:custGeom>
                <a:avLst/>
                <a:gdLst>
                  <a:gd name="connsiteX0" fmla="*/ 75145 w 81679"/>
                  <a:gd name="connsiteY0" fmla="*/ 83640 h 83639"/>
                  <a:gd name="connsiteX1" fmla="*/ 16989 w 81679"/>
                  <a:gd name="connsiteY1" fmla="*/ 52928 h 83639"/>
                  <a:gd name="connsiteX2" fmla="*/ 0 w 81679"/>
                  <a:gd name="connsiteY2" fmla="*/ 4574 h 83639"/>
                  <a:gd name="connsiteX3" fmla="*/ 20910 w 81679"/>
                  <a:gd name="connsiteY3" fmla="*/ 0 h 83639"/>
                  <a:gd name="connsiteX4" fmla="*/ 34632 w 81679"/>
                  <a:gd name="connsiteY4" fmla="*/ 40513 h 83639"/>
                  <a:gd name="connsiteX5" fmla="*/ 79719 w 81679"/>
                  <a:gd name="connsiteY5" fmla="*/ 61423 h 83639"/>
                  <a:gd name="connsiteX6" fmla="*/ 81679 w 81679"/>
                  <a:gd name="connsiteY6" fmla="*/ 82986 h 83639"/>
                  <a:gd name="connsiteX7" fmla="*/ 75145 w 81679"/>
                  <a:gd name="connsiteY7" fmla="*/ 83640 h 83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1679" h="83639">
                    <a:moveTo>
                      <a:pt x="75145" y="83640"/>
                    </a:moveTo>
                    <a:cubicBezTo>
                      <a:pt x="52275" y="83640"/>
                      <a:pt x="30058" y="71878"/>
                      <a:pt x="16989" y="52928"/>
                    </a:cubicBezTo>
                    <a:cubicBezTo>
                      <a:pt x="6534" y="37899"/>
                      <a:pt x="3267" y="20257"/>
                      <a:pt x="0" y="4574"/>
                    </a:cubicBezTo>
                    <a:lnTo>
                      <a:pt x="20910" y="0"/>
                    </a:lnTo>
                    <a:cubicBezTo>
                      <a:pt x="24177" y="14376"/>
                      <a:pt x="26791" y="28751"/>
                      <a:pt x="34632" y="40513"/>
                    </a:cubicBezTo>
                    <a:cubicBezTo>
                      <a:pt x="44434" y="54889"/>
                      <a:pt x="62730" y="63383"/>
                      <a:pt x="79719" y="61423"/>
                    </a:cubicBezTo>
                    <a:lnTo>
                      <a:pt x="81679" y="82986"/>
                    </a:lnTo>
                    <a:cubicBezTo>
                      <a:pt x="79719" y="82986"/>
                      <a:pt x="77105" y="83640"/>
                      <a:pt x="75145" y="83640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34" name="任意多边形: 形状 133"/>
              <p:cNvSpPr/>
              <p:nvPr/>
            </p:nvSpPr>
            <p:spPr>
              <a:xfrm>
                <a:off x="16273070" y="3565105"/>
                <a:ext cx="65997" cy="63383"/>
              </a:xfrm>
              <a:custGeom>
                <a:avLst/>
                <a:gdLst>
                  <a:gd name="connsiteX0" fmla="*/ 47047 w 65997"/>
                  <a:gd name="connsiteY0" fmla="*/ 63383 h 63383"/>
                  <a:gd name="connsiteX1" fmla="*/ 0 w 65997"/>
                  <a:gd name="connsiteY1" fmla="*/ 20257 h 63383"/>
                  <a:gd name="connsiteX2" fmla="*/ 7841 w 65997"/>
                  <a:gd name="connsiteY2" fmla="*/ 0 h 63383"/>
                  <a:gd name="connsiteX3" fmla="*/ 65997 w 65997"/>
                  <a:gd name="connsiteY3" fmla="*/ 53582 h 63383"/>
                  <a:gd name="connsiteX4" fmla="*/ 47047 w 65997"/>
                  <a:gd name="connsiteY4" fmla="*/ 63383 h 63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5997" h="63383">
                    <a:moveTo>
                      <a:pt x="47047" y="63383"/>
                    </a:moveTo>
                    <a:cubicBezTo>
                      <a:pt x="37246" y="43780"/>
                      <a:pt x="20257" y="28098"/>
                      <a:pt x="0" y="20257"/>
                    </a:cubicBezTo>
                    <a:lnTo>
                      <a:pt x="7841" y="0"/>
                    </a:lnTo>
                    <a:cubicBezTo>
                      <a:pt x="32672" y="9802"/>
                      <a:pt x="54235" y="29405"/>
                      <a:pt x="65997" y="53582"/>
                    </a:cubicBezTo>
                    <a:lnTo>
                      <a:pt x="47047" y="63383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</p:grpSp>
      <p:sp>
        <p:nvSpPr>
          <p:cNvPr id="9" name="文本框 8"/>
          <p:cNvSpPr txBox="1"/>
          <p:nvPr/>
        </p:nvSpPr>
        <p:spPr>
          <a:xfrm>
            <a:off x="945154" y="1363190"/>
            <a:ext cx="2585664" cy="583565"/>
          </a:xfrm>
          <a:prstGeom prst="rect">
            <a:avLst/>
          </a:prstGeom>
          <a:noFill/>
        </p:spPr>
        <p:txBody>
          <a:bodyPr vert="horz" wrap="square">
            <a:spAutoFit/>
          </a:bodyPr>
          <a:lstStyle>
            <a:defPPr>
              <a:defRPr lang="zh-CN"/>
            </a:defPPr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altLang="en-US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ЗАДАЧА</a:t>
            </a:r>
            <a:endParaRPr lang="ru-RU" altLang="en-US" dirty="0">
              <a:solidFill>
                <a:schemeClr val="bg2">
                  <a:lumMod val="10000"/>
                </a:schemeClr>
              </a:solidFill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297263" y="6173230"/>
            <a:ext cx="2366683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CN" sz="1200" dirty="0">
                <a:solidFill>
                  <a:schemeClr val="bg2">
                    <a:lumMod val="10000"/>
                  </a:schemeClr>
                </a:solidFill>
                <a:latin typeface="+mj-lt"/>
                <a:ea typeface="Hubot-Sans Black Wide" charset="0"/>
                <a:cs typeface="Hubot-Sans Black Wide" charset="0"/>
              </a:rPr>
              <a:t>GEORGIY</a:t>
            </a:r>
            <a:endParaRPr lang="en-US" altLang="zh-CN" sz="1200" dirty="0">
              <a:solidFill>
                <a:schemeClr val="bg2">
                  <a:lumMod val="10000"/>
                </a:schemeClr>
              </a:solidFill>
              <a:latin typeface="+mj-lt"/>
              <a:ea typeface="Hubot-Sans Black Wide" charset="0"/>
              <a:cs typeface="Hubot-Sans Black Wide" charset="0"/>
            </a:endParaRPr>
          </a:p>
          <a:p>
            <a:pPr algn="r"/>
            <a:r>
              <a:rPr lang="en-US" altLang="zh-CN" sz="1200" dirty="0">
                <a:solidFill>
                  <a:schemeClr val="bg2">
                    <a:lumMod val="10000"/>
                  </a:schemeClr>
                </a:solidFill>
                <a:latin typeface="+mj-lt"/>
                <a:ea typeface="Hubot-Sans Black Wide" charset="0"/>
                <a:cs typeface="Hubot-Sans Black Wide" charset="0"/>
              </a:rPr>
              <a:t>BRYUZGIN</a:t>
            </a:r>
            <a:endParaRPr lang="en-US" altLang="zh-CN" sz="1200" dirty="0">
              <a:solidFill>
                <a:schemeClr val="bg2">
                  <a:lumMod val="10000"/>
                </a:schemeClr>
              </a:solidFill>
              <a:latin typeface="+mj-lt"/>
              <a:ea typeface="Hubot-Sans Black Wide" charset="0"/>
              <a:cs typeface="Hubot-Sans Black Wide" charset="0"/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8994561" y="6139542"/>
            <a:ext cx="0" cy="718458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6"/>
          <p:cNvSpPr txBox="1"/>
          <p:nvPr>
            <p:custDataLst>
              <p:tags r:id="rId6"/>
            </p:custDataLst>
          </p:nvPr>
        </p:nvSpPr>
        <p:spPr>
          <a:xfrm>
            <a:off x="2304415" y="6304915"/>
            <a:ext cx="2307590" cy="33718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600">
                <a:solidFill>
                  <a:schemeClr val="bg2">
                    <a:lumMod val="90000"/>
                  </a:schemeClr>
                </a:solidFill>
                <a:latin typeface="+mj-lt"/>
              </a:defRPr>
            </a:lvl1pPr>
          </a:lstStyle>
          <a:p>
            <a:r>
              <a:rPr lang="en-US" altLang="zh-CN" sz="1600" dirty="0">
                <a:solidFill>
                  <a:schemeClr val="bg2">
                    <a:lumMod val="10000"/>
                  </a:schemeClr>
                </a:solidFill>
                <a:ea typeface="Hubot-Sans Black Wide" charset="0"/>
                <a:cs typeface="Hubot-Sans Black Wide" charset="0"/>
              </a:rPr>
              <a:t>PARAMEDIC #113</a:t>
            </a:r>
            <a:endParaRPr lang="zh-CN" altLang="en-US" sz="1600" dirty="0">
              <a:solidFill>
                <a:schemeClr val="bg2">
                  <a:lumMod val="10000"/>
                </a:schemeClr>
              </a:solidFill>
              <a:ea typeface="Hubot-Sans Black Wide" charset="0"/>
              <a:cs typeface="Hubot-Sans Black Wide" charset="0"/>
            </a:endParaRPr>
          </a:p>
        </p:txBody>
      </p:sp>
      <p:cxnSp>
        <p:nvCxnSpPr>
          <p:cNvPr id="23" name="直接连接符 22"/>
          <p:cNvCxnSpPr/>
          <p:nvPr/>
        </p:nvCxnSpPr>
        <p:spPr>
          <a:xfrm flipH="1">
            <a:off x="4504416" y="6484537"/>
            <a:ext cx="3032928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组合 23"/>
          <p:cNvGrpSpPr/>
          <p:nvPr/>
        </p:nvGrpSpPr>
        <p:grpSpPr>
          <a:xfrm>
            <a:off x="7857826" y="6373670"/>
            <a:ext cx="469986" cy="152399"/>
            <a:chOff x="11323426" y="6260123"/>
            <a:chExt cx="469986" cy="152399"/>
          </a:xfrm>
          <a:solidFill>
            <a:schemeClr val="bg2">
              <a:lumMod val="10000"/>
            </a:schemeClr>
          </a:solidFill>
        </p:grpSpPr>
        <p:sp>
          <p:nvSpPr>
            <p:cNvPr id="25" name="箭头: V 形 24"/>
            <p:cNvSpPr/>
            <p:nvPr/>
          </p:nvSpPr>
          <p:spPr>
            <a:xfrm flipH="1">
              <a:off x="11323426" y="6260123"/>
              <a:ext cx="83127" cy="152399"/>
            </a:xfrm>
            <a:prstGeom prst="chevron">
              <a:avLst>
                <a:gd name="adj" fmla="val 68030"/>
              </a:avLst>
            </a:prstGeom>
            <a:grpFill/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6" name="箭头: V 形 25"/>
            <p:cNvSpPr/>
            <p:nvPr/>
          </p:nvSpPr>
          <p:spPr>
            <a:xfrm>
              <a:off x="11710285" y="6260123"/>
              <a:ext cx="83127" cy="152399"/>
            </a:xfrm>
            <a:prstGeom prst="chevron">
              <a:avLst>
                <a:gd name="adj" fmla="val 68030"/>
              </a:avLst>
            </a:prstGeom>
            <a:grpFill/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ea typeface="Hubot-Sans Black Wide" charset="0"/>
                <a:cs typeface="Hubot-Sans Black Wide" charset="0"/>
              </a:endParaRPr>
            </a:p>
          </p:txBody>
        </p:sp>
      </p:grpSp>
      <p:pic>
        <p:nvPicPr>
          <p:cNvPr id="28" name="图片 27"/>
          <p:cNvPicPr>
            <a:picLocks noChangeAspect="1"/>
          </p:cNvPicPr>
          <p:nvPr/>
        </p:nvPicPr>
        <p:blipFill>
          <a:blip r:embed="rId7"/>
          <a:srcRect l="44478"/>
          <a:stretch>
            <a:fillRect/>
          </a:stretch>
        </p:blipFill>
        <p:spPr>
          <a:xfrm>
            <a:off x="0" y="4881958"/>
            <a:ext cx="1086562" cy="1774090"/>
          </a:xfrm>
          <a:custGeom>
            <a:avLst/>
            <a:gdLst>
              <a:gd name="connsiteX0" fmla="*/ 0 w 1086562"/>
              <a:gd name="connsiteY0" fmla="*/ 0 h 1774090"/>
              <a:gd name="connsiteX1" fmla="*/ 1086562 w 1086562"/>
              <a:gd name="connsiteY1" fmla="*/ 0 h 1774090"/>
              <a:gd name="connsiteX2" fmla="*/ 1086562 w 1086562"/>
              <a:gd name="connsiteY2" fmla="*/ 1774090 h 1774090"/>
              <a:gd name="connsiteX3" fmla="*/ 0 w 1086562"/>
              <a:gd name="connsiteY3" fmla="*/ 1774090 h 1774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6562" h="1774090">
                <a:moveTo>
                  <a:pt x="0" y="0"/>
                </a:moveTo>
                <a:lnTo>
                  <a:pt x="1086562" y="0"/>
                </a:lnTo>
                <a:lnTo>
                  <a:pt x="1086562" y="1774090"/>
                </a:lnTo>
                <a:lnTo>
                  <a:pt x="0" y="1774090"/>
                </a:lnTo>
                <a:close/>
              </a:path>
            </a:pathLst>
          </a:cu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8"/>
          <a:srcRect r="32827"/>
          <a:stretch>
            <a:fillRect/>
          </a:stretch>
        </p:blipFill>
        <p:spPr>
          <a:xfrm>
            <a:off x="10877442" y="3700640"/>
            <a:ext cx="1314559" cy="1767993"/>
          </a:xfrm>
          <a:custGeom>
            <a:avLst/>
            <a:gdLst>
              <a:gd name="connsiteX0" fmla="*/ 0 w 1314559"/>
              <a:gd name="connsiteY0" fmla="*/ 0 h 1767993"/>
              <a:gd name="connsiteX1" fmla="*/ 1314559 w 1314559"/>
              <a:gd name="connsiteY1" fmla="*/ 0 h 1767993"/>
              <a:gd name="connsiteX2" fmla="*/ 1314559 w 1314559"/>
              <a:gd name="connsiteY2" fmla="*/ 1767993 h 1767993"/>
              <a:gd name="connsiteX3" fmla="*/ 0 w 1314559"/>
              <a:gd name="connsiteY3" fmla="*/ 1767993 h 1767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559" h="1767993">
                <a:moveTo>
                  <a:pt x="0" y="0"/>
                </a:moveTo>
                <a:lnTo>
                  <a:pt x="1314559" y="0"/>
                </a:lnTo>
                <a:lnTo>
                  <a:pt x="1314559" y="1767993"/>
                </a:lnTo>
                <a:lnTo>
                  <a:pt x="0" y="1767993"/>
                </a:lnTo>
                <a:close/>
              </a:path>
            </a:pathLst>
          </a:custGeom>
        </p:spPr>
      </p:pic>
      <p:sp>
        <p:nvSpPr>
          <p:cNvPr id="12" name="文本框 11"/>
          <p:cNvSpPr txBox="1"/>
          <p:nvPr/>
        </p:nvSpPr>
        <p:spPr>
          <a:xfrm>
            <a:off x="10824210" y="2026285"/>
            <a:ext cx="489585" cy="2971800"/>
          </a:xfrm>
          <a:prstGeom prst="rect">
            <a:avLst/>
          </a:prstGeom>
          <a:noFill/>
        </p:spPr>
        <p:txBody>
          <a:bodyPr vert="eaVert" wrap="square">
            <a:noAutofit/>
          </a:bodyPr>
          <a:lstStyle>
            <a:defPPr>
              <a:defRPr lang="zh-CN"/>
            </a:defPPr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algn="l"/>
            <a:r>
              <a:rPr lang="ru-RU" altLang="en-US" sz="2000" dirty="0"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ЗДОРОВЫЙ ЧЕЛОВЕК</a:t>
            </a:r>
            <a:endParaRPr lang="ru-RU" altLang="en-US" sz="2000" dirty="0"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</p:txBody>
      </p:sp>
      <p:sp>
        <p:nvSpPr>
          <p:cNvPr id="13" name="文本框 6"/>
          <p:cNvSpPr txBox="1"/>
          <p:nvPr>
            <p:custDataLst>
              <p:tags r:id="rId9"/>
            </p:custDataLst>
          </p:nvPr>
        </p:nvSpPr>
        <p:spPr>
          <a:xfrm>
            <a:off x="80010" y="248920"/>
            <a:ext cx="1284605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600">
                <a:solidFill>
                  <a:schemeClr val="bg2">
                    <a:lumMod val="90000"/>
                  </a:schemeClr>
                </a:solidFill>
                <a:latin typeface="+mj-lt"/>
              </a:defRPr>
            </a:lvl1pPr>
          </a:lstStyle>
          <a:p>
            <a:r>
              <a:rPr lang="en-US" altLang="en-US" sz="16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КГБПОУ</a:t>
            </a:r>
            <a:r>
              <a:rPr lang="en-US" altLang="ru-RU" sz="16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 </a:t>
            </a:r>
            <a:br>
              <a:rPr lang="en-US" altLang="ru-RU" sz="16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</a:br>
            <a:r>
              <a:rPr lang="ru-RU" altLang="en-US" sz="16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«</a:t>
            </a:r>
            <a:r>
              <a:rPr lang="en-US" altLang="en-US" sz="16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ММТ</a:t>
            </a:r>
            <a:r>
              <a:rPr lang="ru-RU" altLang="en-US" sz="16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»</a:t>
            </a:r>
            <a:endParaRPr lang="ru-RU" altLang="en-US" sz="1600" dirty="0">
              <a:solidFill>
                <a:schemeClr val="bg2">
                  <a:lumMod val="10000"/>
                </a:schemeClr>
              </a:solidFill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4" name="图片 643"/>
          <p:cNvPicPr>
            <a:picLocks noChangeAspect="1"/>
          </p:cNvPicPr>
          <p:nvPr/>
        </p:nvPicPr>
        <p:blipFill>
          <a:blip r:embed="rId1"/>
          <a:srcRect r="29215" b="37080"/>
          <a:stretch>
            <a:fillRect/>
          </a:stretch>
        </p:blipFill>
        <p:spPr>
          <a:xfrm>
            <a:off x="10271643" y="5151002"/>
            <a:ext cx="1920357" cy="1706998"/>
          </a:xfrm>
          <a:custGeom>
            <a:avLst/>
            <a:gdLst>
              <a:gd name="connsiteX0" fmla="*/ 0 w 1920357"/>
              <a:gd name="connsiteY0" fmla="*/ 0 h 1706998"/>
              <a:gd name="connsiteX1" fmla="*/ 1920357 w 1920357"/>
              <a:gd name="connsiteY1" fmla="*/ 0 h 1706998"/>
              <a:gd name="connsiteX2" fmla="*/ 1920357 w 1920357"/>
              <a:gd name="connsiteY2" fmla="*/ 1706998 h 1706998"/>
              <a:gd name="connsiteX3" fmla="*/ 0 w 1920357"/>
              <a:gd name="connsiteY3" fmla="*/ 1706998 h 1706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20357" h="1706998">
                <a:moveTo>
                  <a:pt x="0" y="0"/>
                </a:moveTo>
                <a:lnTo>
                  <a:pt x="1920357" y="0"/>
                </a:lnTo>
                <a:lnTo>
                  <a:pt x="1920357" y="1706998"/>
                </a:lnTo>
                <a:lnTo>
                  <a:pt x="0" y="1706998"/>
                </a:lnTo>
                <a:close/>
              </a:path>
            </a:pathLst>
          </a:custGeom>
        </p:spPr>
      </p:pic>
      <p:pic>
        <p:nvPicPr>
          <p:cNvPr id="647" name="图片 646"/>
          <p:cNvPicPr>
            <a:picLocks noChangeAspect="1"/>
          </p:cNvPicPr>
          <p:nvPr/>
        </p:nvPicPr>
        <p:blipFill>
          <a:blip r:embed="rId2"/>
          <a:srcRect l="42055"/>
          <a:stretch>
            <a:fillRect/>
          </a:stretch>
        </p:blipFill>
        <p:spPr>
          <a:xfrm>
            <a:off x="0" y="3219005"/>
            <a:ext cx="1572014" cy="2719052"/>
          </a:xfrm>
          <a:custGeom>
            <a:avLst/>
            <a:gdLst>
              <a:gd name="connsiteX0" fmla="*/ 0 w 1572014"/>
              <a:gd name="connsiteY0" fmla="*/ 0 h 2719052"/>
              <a:gd name="connsiteX1" fmla="*/ 1572014 w 1572014"/>
              <a:gd name="connsiteY1" fmla="*/ 0 h 2719052"/>
              <a:gd name="connsiteX2" fmla="*/ 1572014 w 1572014"/>
              <a:gd name="connsiteY2" fmla="*/ 2719052 h 2719052"/>
              <a:gd name="connsiteX3" fmla="*/ 0 w 1572014"/>
              <a:gd name="connsiteY3" fmla="*/ 2719052 h 2719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2014" h="2719052">
                <a:moveTo>
                  <a:pt x="0" y="0"/>
                </a:moveTo>
                <a:lnTo>
                  <a:pt x="1572014" y="0"/>
                </a:lnTo>
                <a:lnTo>
                  <a:pt x="1572014" y="2719052"/>
                </a:lnTo>
                <a:lnTo>
                  <a:pt x="0" y="2719052"/>
                </a:lnTo>
                <a:close/>
              </a:path>
            </a:pathLst>
          </a:custGeom>
        </p:spPr>
      </p:pic>
      <p:grpSp>
        <p:nvGrpSpPr>
          <p:cNvPr id="23" name="组合 22"/>
          <p:cNvGrpSpPr/>
          <p:nvPr/>
        </p:nvGrpSpPr>
        <p:grpSpPr>
          <a:xfrm>
            <a:off x="3897085" y="0"/>
            <a:ext cx="3870960" cy="796834"/>
            <a:chOff x="3897085" y="78376"/>
            <a:chExt cx="3870960" cy="718458"/>
          </a:xfrm>
        </p:grpSpPr>
        <p:cxnSp>
          <p:nvCxnSpPr>
            <p:cNvPr id="17" name="直接连接符 16"/>
            <p:cNvCxnSpPr/>
            <p:nvPr/>
          </p:nvCxnSpPr>
          <p:spPr>
            <a:xfrm>
              <a:off x="3897085" y="78376"/>
              <a:ext cx="0" cy="718458"/>
            </a:xfrm>
            <a:prstGeom prst="line">
              <a:avLst/>
            </a:prstGeom>
            <a:ln w="28575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7768045" y="78376"/>
              <a:ext cx="0" cy="718458"/>
            </a:xfrm>
            <a:prstGeom prst="line">
              <a:avLst/>
            </a:prstGeom>
            <a:ln w="28575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" name="直接连接符 19"/>
          <p:cNvCxnSpPr/>
          <p:nvPr/>
        </p:nvCxnSpPr>
        <p:spPr>
          <a:xfrm>
            <a:off x="0" y="731520"/>
            <a:ext cx="12192000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任意多边形: 形状 3"/>
          <p:cNvSpPr/>
          <p:nvPr/>
        </p:nvSpPr>
        <p:spPr>
          <a:xfrm>
            <a:off x="1410789" y="13063"/>
            <a:ext cx="10750731" cy="6257109"/>
          </a:xfrm>
          <a:custGeom>
            <a:avLst/>
            <a:gdLst>
              <a:gd name="connsiteX0" fmla="*/ 0 w 10842171"/>
              <a:gd name="connsiteY0" fmla="*/ 2651760 h 6152606"/>
              <a:gd name="connsiteX1" fmla="*/ 10842171 w 10842171"/>
              <a:gd name="connsiteY1" fmla="*/ 0 h 6152606"/>
              <a:gd name="connsiteX2" fmla="*/ 8673737 w 10842171"/>
              <a:gd name="connsiteY2" fmla="*/ 6152606 h 6152606"/>
              <a:gd name="connsiteX3" fmla="*/ 0 w 10842171"/>
              <a:gd name="connsiteY3" fmla="*/ 2651760 h 6152606"/>
              <a:gd name="connsiteX0-1" fmla="*/ 0 w 10750731"/>
              <a:gd name="connsiteY0-2" fmla="*/ 1789611 h 6152606"/>
              <a:gd name="connsiteX1-3" fmla="*/ 10750731 w 10750731"/>
              <a:gd name="connsiteY1-4" fmla="*/ 0 h 6152606"/>
              <a:gd name="connsiteX2-5" fmla="*/ 8582297 w 10750731"/>
              <a:gd name="connsiteY2-6" fmla="*/ 6152606 h 6152606"/>
              <a:gd name="connsiteX3-7" fmla="*/ 0 w 10750731"/>
              <a:gd name="connsiteY3-8" fmla="*/ 1789611 h 6152606"/>
              <a:gd name="connsiteX0-9" fmla="*/ 0 w 10750731"/>
              <a:gd name="connsiteY0-10" fmla="*/ 1789611 h 6257109"/>
              <a:gd name="connsiteX1-11" fmla="*/ 10750731 w 10750731"/>
              <a:gd name="connsiteY1-12" fmla="*/ 0 h 6257109"/>
              <a:gd name="connsiteX2-13" fmla="*/ 9261566 w 10750731"/>
              <a:gd name="connsiteY2-14" fmla="*/ 6257109 h 6257109"/>
              <a:gd name="connsiteX3-15" fmla="*/ 0 w 10750731"/>
              <a:gd name="connsiteY3-16" fmla="*/ 1789611 h 625710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0750731" h="6257109">
                <a:moveTo>
                  <a:pt x="0" y="1789611"/>
                </a:moveTo>
                <a:lnTo>
                  <a:pt x="10750731" y="0"/>
                </a:lnTo>
                <a:lnTo>
                  <a:pt x="9261566" y="6257109"/>
                </a:lnTo>
                <a:lnTo>
                  <a:pt x="0" y="1789611"/>
                </a:lnTo>
                <a:close/>
              </a:path>
            </a:pathLst>
          </a:custGeom>
          <a:solidFill>
            <a:srgbClr val="EAA700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cxnSp>
        <p:nvCxnSpPr>
          <p:cNvPr id="5" name="直接连接符 4"/>
          <p:cNvCxnSpPr>
            <a:endCxn id="4" idx="1"/>
          </p:cNvCxnSpPr>
          <p:nvPr/>
        </p:nvCxnSpPr>
        <p:spPr>
          <a:xfrm flipV="1">
            <a:off x="10476411" y="13063"/>
            <a:ext cx="1685109" cy="219456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574765" y="1789610"/>
            <a:ext cx="11142617" cy="4519749"/>
          </a:xfrm>
          <a:prstGeom prst="rect">
            <a:avLst/>
          </a:prstGeom>
          <a:solidFill>
            <a:srgbClr val="FDF6DA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70411" y="727165"/>
            <a:ext cx="4876800" cy="1049383"/>
          </a:xfrm>
          <a:prstGeom prst="rect">
            <a:avLst/>
          </a:prstGeom>
          <a:solidFill>
            <a:schemeClr val="bg2">
              <a:lumMod val="10000"/>
            </a:schemeClr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11" name="文本框 6"/>
          <p:cNvSpPr txBox="1"/>
          <p:nvPr>
            <p:custDataLst>
              <p:tags r:id="rId3"/>
            </p:custDataLst>
          </p:nvPr>
        </p:nvSpPr>
        <p:spPr>
          <a:xfrm>
            <a:off x="870842" y="822404"/>
            <a:ext cx="4683568" cy="82994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600">
                <a:solidFill>
                  <a:schemeClr val="bg2">
                    <a:lumMod val="90000"/>
                  </a:schemeClr>
                </a:solidFill>
                <a:latin typeface="+mj-lt"/>
              </a:defRPr>
            </a:lvl1pPr>
          </a:lstStyle>
          <a:p>
            <a:r>
              <a:rPr lang="ru-RU" altLang="en-US" sz="4800" u="sng" dirty="0">
                <a:solidFill>
                  <a:srgbClr val="EAA700"/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ПРОФ. МЕРЫ</a:t>
            </a:r>
            <a:endParaRPr lang="ru-RU" altLang="en-US" sz="4800" u="sng" dirty="0">
              <a:solidFill>
                <a:srgbClr val="EAA700"/>
              </a:solidFill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H="1">
            <a:off x="3899095" y="419017"/>
            <a:ext cx="2397202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267819" y="168537"/>
            <a:ext cx="1304596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  <a:t>КГБПОУ</a:t>
            </a:r>
            <a:r>
              <a:rPr lang="en-US" altLang="ru-RU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  <a:t> </a:t>
            </a:r>
            <a:br>
              <a:rPr lang="en-US" altLang="ru-RU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</a:br>
            <a:r>
              <a:rPr lang="ru-RU" altLang="en-US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  <a:t>«</a:t>
            </a:r>
            <a:r>
              <a:rPr lang="en-US" altLang="en-US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  <a:t>ММТ</a:t>
            </a:r>
            <a:r>
              <a:rPr lang="ru-RU" altLang="en-US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  <a:t>»</a:t>
            </a:r>
            <a:endParaRPr lang="zh-CN" altLang="en-US" sz="1200" dirty="0">
              <a:solidFill>
                <a:schemeClr val="bg2">
                  <a:lumMod val="10000"/>
                </a:schemeClr>
              </a:solidFill>
              <a:latin typeface="+mj-lt"/>
              <a:ea typeface="Hubot-Sans Black Wide" charset="0"/>
              <a:cs typeface="Hubot-Sans Black Wide" charset="0"/>
            </a:endParaRPr>
          </a:p>
        </p:txBody>
      </p:sp>
      <p:cxnSp>
        <p:nvCxnSpPr>
          <p:cNvPr id="24" name="直接连接符 23"/>
          <p:cNvCxnSpPr/>
          <p:nvPr/>
        </p:nvCxnSpPr>
        <p:spPr>
          <a:xfrm>
            <a:off x="0" y="6318069"/>
            <a:ext cx="12192000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6" name="文本框 6"/>
          <p:cNvSpPr txBox="1"/>
          <p:nvPr>
            <p:custDataLst>
              <p:tags r:id="rId4"/>
            </p:custDataLst>
          </p:nvPr>
        </p:nvSpPr>
        <p:spPr>
          <a:xfrm>
            <a:off x="486731" y="6424704"/>
            <a:ext cx="2224215" cy="33718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600">
                <a:solidFill>
                  <a:schemeClr val="bg2">
                    <a:lumMod val="90000"/>
                  </a:schemeClr>
                </a:solidFill>
                <a:latin typeface="+mj-lt"/>
              </a:defRPr>
            </a:lvl1pPr>
          </a:lstStyle>
          <a:p>
            <a:r>
              <a:rPr lang="en-US" altLang="en-US" sz="1600" dirty="0">
                <a:solidFill>
                  <a:schemeClr val="bg2">
                    <a:lumMod val="10000"/>
                  </a:schemeClr>
                </a:solidFill>
                <a:ea typeface="Hubot-Sans Black Wide" charset="0"/>
                <a:cs typeface="Hubot-Sans Black Wide" charset="0"/>
              </a:rPr>
              <a:t>DR. BRYUZGIN</a:t>
            </a:r>
            <a:endParaRPr lang="en-US" altLang="en-US" sz="1600" dirty="0">
              <a:solidFill>
                <a:schemeClr val="bg2">
                  <a:lumMod val="10000"/>
                </a:schemeClr>
              </a:solidFill>
              <a:ea typeface="Hubot-Sans Black Wide" charset="0"/>
              <a:cs typeface="Hubot-Sans Black Wide" charset="0"/>
            </a:endParaRPr>
          </a:p>
        </p:txBody>
      </p:sp>
      <p:cxnSp>
        <p:nvCxnSpPr>
          <p:cNvPr id="26" name="直接连接符 25"/>
          <p:cNvCxnSpPr/>
          <p:nvPr/>
        </p:nvCxnSpPr>
        <p:spPr>
          <a:xfrm flipH="1">
            <a:off x="2601476" y="6589040"/>
            <a:ext cx="3032928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组合 26"/>
          <p:cNvGrpSpPr/>
          <p:nvPr/>
        </p:nvGrpSpPr>
        <p:grpSpPr>
          <a:xfrm>
            <a:off x="5954886" y="6478173"/>
            <a:ext cx="469986" cy="152399"/>
            <a:chOff x="11323426" y="6260123"/>
            <a:chExt cx="469986" cy="152399"/>
          </a:xfrm>
          <a:solidFill>
            <a:schemeClr val="bg2">
              <a:lumMod val="10000"/>
            </a:schemeClr>
          </a:solidFill>
        </p:grpSpPr>
        <p:sp>
          <p:nvSpPr>
            <p:cNvPr id="28" name="箭头: V 形 27"/>
            <p:cNvSpPr/>
            <p:nvPr/>
          </p:nvSpPr>
          <p:spPr>
            <a:xfrm flipH="1">
              <a:off x="11323426" y="6260123"/>
              <a:ext cx="83127" cy="152399"/>
            </a:xfrm>
            <a:prstGeom prst="chevron">
              <a:avLst>
                <a:gd name="adj" fmla="val 68030"/>
              </a:avLst>
            </a:prstGeom>
            <a:grpFill/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9" name="箭头: V 形 28"/>
            <p:cNvSpPr/>
            <p:nvPr/>
          </p:nvSpPr>
          <p:spPr>
            <a:xfrm>
              <a:off x="11710285" y="6260123"/>
              <a:ext cx="83127" cy="152399"/>
            </a:xfrm>
            <a:prstGeom prst="chevron">
              <a:avLst>
                <a:gd name="adj" fmla="val 68030"/>
              </a:avLst>
            </a:prstGeom>
            <a:grpFill/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ea typeface="Hubot-Sans Black Wide" charset="0"/>
                <a:cs typeface="Hubot-Sans Black Wide" charset="0"/>
              </a:endParaRPr>
            </a:p>
          </p:txBody>
        </p:sp>
      </p:grpSp>
      <p:grpSp>
        <p:nvGrpSpPr>
          <p:cNvPr id="481" name="组合 480"/>
          <p:cNvGrpSpPr/>
          <p:nvPr>
            <p:custDataLst>
              <p:tags r:id="rId5"/>
            </p:custDataLst>
          </p:nvPr>
        </p:nvGrpSpPr>
        <p:grpSpPr>
          <a:xfrm>
            <a:off x="7808573" y="2390502"/>
            <a:ext cx="2782627" cy="3370217"/>
            <a:chOff x="953590" y="2534194"/>
            <a:chExt cx="2782627" cy="3370217"/>
          </a:xfrm>
        </p:grpSpPr>
        <p:sp>
          <p:nvSpPr>
            <p:cNvPr id="552" name="矩形 551"/>
            <p:cNvSpPr/>
            <p:nvPr>
              <p:custDataLst>
                <p:tags r:id="rId6"/>
              </p:custDataLst>
            </p:nvPr>
          </p:nvSpPr>
          <p:spPr>
            <a:xfrm>
              <a:off x="953590" y="3082834"/>
              <a:ext cx="2769326" cy="2821577"/>
            </a:xfrm>
            <a:prstGeom prst="rect">
              <a:avLst/>
            </a:prstGeom>
            <a:solidFill>
              <a:srgbClr val="FDF6DA"/>
            </a:solidFill>
            <a:ln w="38100">
              <a:solidFill>
                <a:schemeClr val="bg2">
                  <a:lumMod val="1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53" name="文本框 552"/>
            <p:cNvSpPr txBox="1"/>
            <p:nvPr>
              <p:custDataLst>
                <p:tags r:id="rId7"/>
              </p:custDataLst>
            </p:nvPr>
          </p:nvSpPr>
          <p:spPr>
            <a:xfrm>
              <a:off x="1157439" y="4089643"/>
              <a:ext cx="2068623" cy="1383665"/>
            </a:xfrm>
            <a:prstGeom prst="rect">
              <a:avLst/>
            </a:prstGeom>
            <a:noFill/>
          </p:spPr>
          <p:txBody>
            <a:bodyPr vert="horz" wrap="square">
              <a:spAutoFit/>
            </a:bodyPr>
            <a:lstStyle/>
            <a:p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Контроль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хронических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заболеваний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(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гипертония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,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диабет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) </a:t>
              </a:r>
              <a:br>
                <a:rPr lang="en-US" altLang="ru-RU" sz="1200" dirty="0">
                  <a:ea typeface="Hubot-Sans Black Wide" charset="0"/>
                  <a:cs typeface="Hubot-Sans Black Wide" charset="0"/>
                </a:rPr>
              </a:b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Лечение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инфекций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мочеполовой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системы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br>
                <a:rPr lang="en-US" altLang="ru-RU" sz="1200" dirty="0">
                  <a:ea typeface="Hubot-Sans Black Wide" charset="0"/>
                  <a:cs typeface="Hubot-Sans Black Wide" charset="0"/>
                </a:rPr>
              </a:b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Вакцинация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от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гриппа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,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коклюша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и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др</a:t>
              </a:r>
              <a:endParaRPr lang="en-US" altLang="ru-RU" sz="1200" dirty="0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56" name="矩形 555"/>
            <p:cNvSpPr/>
            <p:nvPr>
              <p:custDataLst>
                <p:tags r:id="rId8"/>
              </p:custDataLst>
            </p:nvPr>
          </p:nvSpPr>
          <p:spPr>
            <a:xfrm>
              <a:off x="953590" y="2534194"/>
              <a:ext cx="1933302" cy="5181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 w="38100">
              <a:solidFill>
                <a:schemeClr val="bg2">
                  <a:lumMod val="1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57" name="矩形 556"/>
            <p:cNvSpPr/>
            <p:nvPr>
              <p:custDataLst>
                <p:tags r:id="rId9"/>
              </p:custDataLst>
            </p:nvPr>
          </p:nvSpPr>
          <p:spPr>
            <a:xfrm>
              <a:off x="1201782" y="3788229"/>
              <a:ext cx="2194561" cy="143691"/>
            </a:xfrm>
            <a:prstGeom prst="rect">
              <a:avLst/>
            </a:prstGeom>
            <a:solidFill>
              <a:srgbClr val="EAA700"/>
            </a:solidFill>
            <a:ln w="3810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58" name="文本框 6"/>
            <p:cNvSpPr txBox="1"/>
            <p:nvPr>
              <p:custDataLst>
                <p:tags r:id="rId10"/>
              </p:custDataLst>
            </p:nvPr>
          </p:nvSpPr>
          <p:spPr>
            <a:xfrm>
              <a:off x="1131313" y="3266267"/>
              <a:ext cx="2604904" cy="706755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altLang="en-US" sz="2000" dirty="0">
                  <a:solidFill>
                    <a:schemeClr val="bg2">
                      <a:lumMod val="10000"/>
                    </a:schemeClr>
                  </a:solidFill>
                  <a:latin typeface="Kinetika Ultra" panose="00000900000000000000" charset="0"/>
                  <a:ea typeface="Hubot-Sans Black Wide" charset="0"/>
                  <a:cs typeface="Kinetika Ultra" panose="00000900000000000000" charset="0"/>
                </a:rPr>
                <a:t>ЛЕЧЕНИЕ ЗАБОЛЕВАНИЙ</a:t>
              </a:r>
              <a:endParaRPr lang="ru-RU" altLang="en-US" sz="20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endParaRPr>
            </a:p>
          </p:txBody>
        </p:sp>
        <p:sp>
          <p:nvSpPr>
            <p:cNvPr id="559" name="文本框 6"/>
            <p:cNvSpPr txBox="1"/>
            <p:nvPr>
              <p:custDataLst>
                <p:tags r:id="rId11"/>
              </p:custDataLst>
            </p:nvPr>
          </p:nvSpPr>
          <p:spPr>
            <a:xfrm>
              <a:off x="1182079" y="2585156"/>
              <a:ext cx="1195361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defRPr sz="3600">
                  <a:solidFill>
                    <a:schemeClr val="bg2">
                      <a:lumMod val="90000"/>
                    </a:schemeClr>
                  </a:solidFill>
                  <a:latin typeface="+mj-lt"/>
                </a:defRPr>
              </a:lvl1pPr>
            </a:lstStyle>
            <a:p>
              <a:r>
                <a:rPr lang="en-US" altLang="zh-CN" sz="2800" dirty="0">
                  <a:solidFill>
                    <a:srgbClr val="EAA700"/>
                  </a:solidFill>
                  <a:ea typeface="Hubot-Sans Black Wide" charset="0"/>
                  <a:cs typeface="Hubot-Sans Black Wide" charset="0"/>
                </a:rPr>
                <a:t>03</a:t>
              </a:r>
              <a:endParaRPr lang="zh-CN" altLang="en-US" sz="2800" dirty="0">
                <a:solidFill>
                  <a:srgbClr val="EAA700"/>
                </a:solidFill>
                <a:ea typeface="Hubot-Sans Black Wide" charset="0"/>
                <a:cs typeface="Hubot-Sans Black Wide" charset="0"/>
              </a:endParaRPr>
            </a:p>
          </p:txBody>
        </p:sp>
        <p:cxnSp>
          <p:nvCxnSpPr>
            <p:cNvPr id="560" name="直接连接符 559"/>
            <p:cNvCxnSpPr/>
            <p:nvPr>
              <p:custDataLst>
                <p:tags r:id="rId12"/>
              </p:custDataLst>
            </p:nvPr>
          </p:nvCxnSpPr>
          <p:spPr>
            <a:xfrm flipH="1">
              <a:off x="1752432" y="2805166"/>
              <a:ext cx="912391" cy="0"/>
            </a:xfrm>
            <a:prstGeom prst="line">
              <a:avLst/>
            </a:prstGeom>
            <a:ln w="28575">
              <a:solidFill>
                <a:srgbClr val="EAA7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7" name="图形 41"/>
          <p:cNvGrpSpPr/>
          <p:nvPr>
            <p:custDataLst>
              <p:tags r:id="rId13"/>
            </p:custDataLst>
          </p:nvPr>
        </p:nvGrpSpPr>
        <p:grpSpPr>
          <a:xfrm>
            <a:off x="9930226" y="4012166"/>
            <a:ext cx="1596085" cy="1756556"/>
            <a:chOff x="14599669" y="3305372"/>
            <a:chExt cx="3130563" cy="3924902"/>
          </a:xfrm>
        </p:grpSpPr>
        <p:sp>
          <p:nvSpPr>
            <p:cNvPr id="588" name="任意多边形: 形状 587"/>
            <p:cNvSpPr/>
            <p:nvPr>
              <p:custDataLst>
                <p:tags r:id="rId14"/>
              </p:custDataLst>
            </p:nvPr>
          </p:nvSpPr>
          <p:spPr>
            <a:xfrm>
              <a:off x="16231250" y="5555471"/>
              <a:ext cx="1020013" cy="957936"/>
            </a:xfrm>
            <a:custGeom>
              <a:avLst/>
              <a:gdLst>
                <a:gd name="connsiteX0" fmla="*/ 1020013 w 1020013"/>
                <a:gd name="connsiteY0" fmla="*/ 277057 h 957936"/>
                <a:gd name="connsiteX1" fmla="*/ 356776 w 1020013"/>
                <a:gd name="connsiteY1" fmla="*/ 957937 h 957936"/>
                <a:gd name="connsiteX2" fmla="*/ 0 w 1020013"/>
                <a:gd name="connsiteY2" fmla="*/ 471781 h 957936"/>
                <a:gd name="connsiteX3" fmla="*/ 736422 w 1020013"/>
                <a:gd name="connsiteY3" fmla="*/ 0 h 957936"/>
                <a:gd name="connsiteX4" fmla="*/ 987342 w 1020013"/>
                <a:gd name="connsiteY4" fmla="*/ 244385 h 957936"/>
                <a:gd name="connsiteX5" fmla="*/ 1020013 w 1020013"/>
                <a:gd name="connsiteY5" fmla="*/ 277057 h 957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20013" h="957936">
                  <a:moveTo>
                    <a:pt x="1020013" y="277057"/>
                  </a:moveTo>
                  <a:cubicBezTo>
                    <a:pt x="1020013" y="277057"/>
                    <a:pt x="681534" y="695256"/>
                    <a:pt x="356776" y="957937"/>
                  </a:cubicBezTo>
                  <a:cubicBezTo>
                    <a:pt x="14376" y="489423"/>
                    <a:pt x="0" y="471781"/>
                    <a:pt x="0" y="471781"/>
                  </a:cubicBezTo>
                  <a:cubicBezTo>
                    <a:pt x="0" y="471781"/>
                    <a:pt x="487463" y="115658"/>
                    <a:pt x="736422" y="0"/>
                  </a:cubicBezTo>
                  <a:cubicBezTo>
                    <a:pt x="999103" y="292086"/>
                    <a:pt x="987342" y="244385"/>
                    <a:pt x="987342" y="244385"/>
                  </a:cubicBezTo>
                  <a:lnTo>
                    <a:pt x="1020013" y="277057"/>
                  </a:lnTo>
                  <a:close/>
                </a:path>
              </a:pathLst>
            </a:custGeom>
            <a:solidFill>
              <a:srgbClr val="2A9359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89" name="任意多边形: 形状 588"/>
            <p:cNvSpPr/>
            <p:nvPr>
              <p:custDataLst>
                <p:tags r:id="rId15"/>
              </p:custDataLst>
            </p:nvPr>
          </p:nvSpPr>
          <p:spPr>
            <a:xfrm rot="-2700000">
              <a:off x="16109196" y="5970511"/>
              <a:ext cx="605075" cy="605075"/>
            </a:xfrm>
            <a:custGeom>
              <a:avLst/>
              <a:gdLst>
                <a:gd name="connsiteX0" fmla="*/ 605076 w 605075"/>
                <a:gd name="connsiteY0" fmla="*/ 302538 h 605075"/>
                <a:gd name="connsiteX1" fmla="*/ 302538 w 605075"/>
                <a:gd name="connsiteY1" fmla="*/ 605076 h 605075"/>
                <a:gd name="connsiteX2" fmla="*/ 0 w 605075"/>
                <a:gd name="connsiteY2" fmla="*/ 302538 h 605075"/>
                <a:gd name="connsiteX3" fmla="*/ 302538 w 605075"/>
                <a:gd name="connsiteY3" fmla="*/ 0 h 605075"/>
                <a:gd name="connsiteX4" fmla="*/ 605076 w 605075"/>
                <a:gd name="connsiteY4" fmla="*/ 302538 h 605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075" h="605075">
                  <a:moveTo>
                    <a:pt x="605076" y="302538"/>
                  </a:moveTo>
                  <a:cubicBezTo>
                    <a:pt x="605076" y="469625"/>
                    <a:pt x="469625" y="605076"/>
                    <a:pt x="302538" y="605076"/>
                  </a:cubicBezTo>
                  <a:cubicBezTo>
                    <a:pt x="135451" y="605076"/>
                    <a:pt x="0" y="469625"/>
                    <a:pt x="0" y="302538"/>
                  </a:cubicBezTo>
                  <a:cubicBezTo>
                    <a:pt x="0" y="135451"/>
                    <a:pt x="135451" y="0"/>
                    <a:pt x="302538" y="0"/>
                  </a:cubicBezTo>
                  <a:cubicBezTo>
                    <a:pt x="469625" y="0"/>
                    <a:pt x="605076" y="135451"/>
                    <a:pt x="605076" y="302538"/>
                  </a:cubicBezTo>
                  <a:close/>
                </a:path>
              </a:pathLst>
            </a:custGeom>
            <a:solidFill>
              <a:srgbClr val="FCCE4B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90" name="任意多边形: 形状 589"/>
            <p:cNvSpPr/>
            <p:nvPr>
              <p:custDataLst>
                <p:tags r:id="rId16"/>
              </p:custDataLst>
            </p:nvPr>
          </p:nvSpPr>
          <p:spPr>
            <a:xfrm>
              <a:off x="16109933" y="4096349"/>
              <a:ext cx="633401" cy="2243898"/>
            </a:xfrm>
            <a:custGeom>
              <a:avLst/>
              <a:gdLst>
                <a:gd name="connsiteX0" fmla="*/ 6313 w 633401"/>
                <a:gd name="connsiteY0" fmla="*/ 2243899 h 2243898"/>
                <a:gd name="connsiteX1" fmla="*/ 604206 w 633401"/>
                <a:gd name="connsiteY1" fmla="*/ 2176595 h 2243898"/>
                <a:gd name="connsiteX2" fmla="*/ 615315 w 633401"/>
                <a:gd name="connsiteY2" fmla="*/ 626645 h 2243898"/>
                <a:gd name="connsiteX3" fmla="*/ 327150 w 633401"/>
                <a:gd name="connsiteY3" fmla="*/ 0 h 2243898"/>
                <a:gd name="connsiteX4" fmla="*/ 6313 w 633401"/>
                <a:gd name="connsiteY4" fmla="*/ 2243899 h 224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401" h="2243898">
                  <a:moveTo>
                    <a:pt x="6313" y="2243899"/>
                  </a:moveTo>
                  <a:lnTo>
                    <a:pt x="604206" y="2176595"/>
                  </a:lnTo>
                  <a:cubicBezTo>
                    <a:pt x="604206" y="2176595"/>
                    <a:pt x="661709" y="1065754"/>
                    <a:pt x="615315" y="626645"/>
                  </a:cubicBezTo>
                  <a:cubicBezTo>
                    <a:pt x="568267" y="186883"/>
                    <a:pt x="399027" y="79066"/>
                    <a:pt x="327150" y="0"/>
                  </a:cubicBezTo>
                  <a:cubicBezTo>
                    <a:pt x="89299" y="950749"/>
                    <a:pt x="-29626" y="1981218"/>
                    <a:pt x="6313" y="2243899"/>
                  </a:cubicBezTo>
                  <a:close/>
                </a:path>
              </a:pathLst>
            </a:custGeom>
            <a:solidFill>
              <a:srgbClr val="2A9359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91" name="任意多边形: 形状 590"/>
            <p:cNvSpPr/>
            <p:nvPr>
              <p:custDataLst>
                <p:tags r:id="rId17"/>
              </p:custDataLst>
            </p:nvPr>
          </p:nvSpPr>
          <p:spPr>
            <a:xfrm>
              <a:off x="14653856" y="3917887"/>
              <a:ext cx="1889736" cy="3312387"/>
            </a:xfrm>
            <a:custGeom>
              <a:avLst/>
              <a:gdLst>
                <a:gd name="connsiteX0" fmla="*/ 452178 w 1889736"/>
                <a:gd name="connsiteY0" fmla="*/ 331366 h 3312387"/>
                <a:gd name="connsiteX1" fmla="*/ 1484606 w 1889736"/>
                <a:gd name="connsiteY1" fmla="*/ 7262 h 3312387"/>
                <a:gd name="connsiteX2" fmla="*/ 1889737 w 1889736"/>
                <a:gd name="connsiteY2" fmla="*/ 304575 h 3312387"/>
                <a:gd name="connsiteX3" fmla="*/ 1810671 w 1889736"/>
                <a:gd name="connsiteY3" fmla="*/ 3291431 h 3312387"/>
                <a:gd name="connsiteX4" fmla="*/ 0 w 1889736"/>
                <a:gd name="connsiteY4" fmla="*/ 3269868 h 3312387"/>
                <a:gd name="connsiteX5" fmla="*/ 452178 w 1889736"/>
                <a:gd name="connsiteY5" fmla="*/ 331366 h 3312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89736" h="3312387">
                  <a:moveTo>
                    <a:pt x="452178" y="331366"/>
                  </a:moveTo>
                  <a:cubicBezTo>
                    <a:pt x="452178" y="331366"/>
                    <a:pt x="787390" y="-57428"/>
                    <a:pt x="1484606" y="7262"/>
                  </a:cubicBezTo>
                  <a:cubicBezTo>
                    <a:pt x="1836155" y="147751"/>
                    <a:pt x="1889737" y="304575"/>
                    <a:pt x="1889737" y="304575"/>
                  </a:cubicBezTo>
                  <a:cubicBezTo>
                    <a:pt x="1889737" y="304575"/>
                    <a:pt x="1756436" y="2626886"/>
                    <a:pt x="1810671" y="3291431"/>
                  </a:cubicBezTo>
                  <a:cubicBezTo>
                    <a:pt x="852080" y="3348933"/>
                    <a:pt x="0" y="3269868"/>
                    <a:pt x="0" y="3269868"/>
                  </a:cubicBezTo>
                  <a:cubicBezTo>
                    <a:pt x="0" y="3269868"/>
                    <a:pt x="-1307" y="909657"/>
                    <a:pt x="452178" y="331366"/>
                  </a:cubicBezTo>
                  <a:close/>
                </a:path>
              </a:pathLst>
            </a:custGeom>
            <a:solidFill>
              <a:srgbClr val="2A9359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 dirty="0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92" name="任意多边形: 形状 591"/>
            <p:cNvSpPr/>
            <p:nvPr>
              <p:custDataLst>
                <p:tags r:id="rId18"/>
              </p:custDataLst>
            </p:nvPr>
          </p:nvSpPr>
          <p:spPr>
            <a:xfrm>
              <a:off x="16443406" y="4741943"/>
              <a:ext cx="85156" cy="2474561"/>
            </a:xfrm>
            <a:custGeom>
              <a:avLst/>
              <a:gdLst>
                <a:gd name="connsiteX0" fmla="*/ 11972 w 85156"/>
                <a:gd name="connsiteY0" fmla="*/ 2474562 h 2474561"/>
                <a:gd name="connsiteX1" fmla="*/ 63593 w 85156"/>
                <a:gd name="connsiteY1" fmla="*/ 0 h 2474561"/>
                <a:gd name="connsiteX2" fmla="*/ 85157 w 85156"/>
                <a:gd name="connsiteY2" fmla="*/ 1307 h 2474561"/>
                <a:gd name="connsiteX3" fmla="*/ 33535 w 85156"/>
                <a:gd name="connsiteY3" fmla="*/ 2473255 h 2474561"/>
                <a:gd name="connsiteX4" fmla="*/ 11972 w 85156"/>
                <a:gd name="connsiteY4" fmla="*/ 2474562 h 2474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156" h="2474561">
                  <a:moveTo>
                    <a:pt x="11972" y="2474562"/>
                  </a:moveTo>
                  <a:cubicBezTo>
                    <a:pt x="-20700" y="2069432"/>
                    <a:pt x="19160" y="888673"/>
                    <a:pt x="63593" y="0"/>
                  </a:cubicBezTo>
                  <a:lnTo>
                    <a:pt x="85157" y="1307"/>
                  </a:lnTo>
                  <a:cubicBezTo>
                    <a:pt x="40723" y="889326"/>
                    <a:pt x="863" y="2069432"/>
                    <a:pt x="33535" y="2473255"/>
                  </a:cubicBezTo>
                  <a:lnTo>
                    <a:pt x="11972" y="2474562"/>
                  </a:ln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593" name="图形 41"/>
            <p:cNvGrpSpPr/>
            <p:nvPr/>
          </p:nvGrpSpPr>
          <p:grpSpPr>
            <a:xfrm>
              <a:off x="16202499" y="6376840"/>
              <a:ext cx="1272893" cy="468513"/>
              <a:chOff x="16202499" y="6376840"/>
              <a:chExt cx="1272893" cy="468513"/>
            </a:xfrm>
          </p:grpSpPr>
          <p:sp>
            <p:nvSpPr>
              <p:cNvPr id="635" name="任意多边形: 形状 634"/>
              <p:cNvSpPr/>
              <p:nvPr>
                <p:custDataLst>
                  <p:tags r:id="rId19"/>
                </p:custDataLst>
              </p:nvPr>
            </p:nvSpPr>
            <p:spPr>
              <a:xfrm>
                <a:off x="16214260" y="6391215"/>
                <a:ext cx="1245448" cy="443123"/>
              </a:xfrm>
              <a:custGeom>
                <a:avLst/>
                <a:gdLst>
                  <a:gd name="connsiteX0" fmla="*/ 213020 w 1245448"/>
                  <a:gd name="connsiteY0" fmla="*/ 48354 h 443123"/>
                  <a:gd name="connsiteX1" fmla="*/ 37899 w 1245448"/>
                  <a:gd name="connsiteY1" fmla="*/ 0 h 443123"/>
                  <a:gd name="connsiteX2" fmla="*/ 0 w 1245448"/>
                  <a:gd name="connsiteY2" fmla="*/ 418199 h 443123"/>
                  <a:gd name="connsiteX3" fmla="*/ 1245449 w 1245448"/>
                  <a:gd name="connsiteY3" fmla="*/ 85600 h 443123"/>
                  <a:gd name="connsiteX4" fmla="*/ 213020 w 1245448"/>
                  <a:gd name="connsiteY4" fmla="*/ 48354 h 443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45448" h="443123">
                    <a:moveTo>
                      <a:pt x="213020" y="48354"/>
                    </a:moveTo>
                    <a:cubicBezTo>
                      <a:pt x="156825" y="35939"/>
                      <a:pt x="98015" y="19603"/>
                      <a:pt x="37899" y="0"/>
                    </a:cubicBezTo>
                    <a:cubicBezTo>
                      <a:pt x="25484" y="139182"/>
                      <a:pt x="11108" y="279017"/>
                      <a:pt x="0" y="418199"/>
                    </a:cubicBezTo>
                    <a:cubicBezTo>
                      <a:pt x="1021320" y="554767"/>
                      <a:pt x="1245449" y="85600"/>
                      <a:pt x="1245449" y="85600"/>
                    </a:cubicBezTo>
                    <a:cubicBezTo>
                      <a:pt x="1245449" y="85600"/>
                      <a:pt x="818755" y="43127"/>
                      <a:pt x="213020" y="48354"/>
                    </a:cubicBez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36" name="任意多边形: 形状 635"/>
              <p:cNvSpPr/>
              <p:nvPr>
                <p:custDataLst>
                  <p:tags r:id="rId20"/>
                </p:custDataLst>
              </p:nvPr>
            </p:nvSpPr>
            <p:spPr>
              <a:xfrm>
                <a:off x="16202499" y="6376840"/>
                <a:ext cx="1272893" cy="468513"/>
              </a:xfrm>
              <a:custGeom>
                <a:avLst/>
                <a:gdLst>
                  <a:gd name="connsiteX0" fmla="*/ 363964 w 1272893"/>
                  <a:gd name="connsiteY0" fmla="*/ 468513 h 468513"/>
                  <a:gd name="connsiteX1" fmla="*/ 363964 w 1272893"/>
                  <a:gd name="connsiteY1" fmla="*/ 468513 h 468513"/>
                  <a:gd name="connsiteX2" fmla="*/ 10455 w 1272893"/>
                  <a:gd name="connsiteY2" fmla="*/ 443683 h 468513"/>
                  <a:gd name="connsiteX3" fmla="*/ 0 w 1272893"/>
                  <a:gd name="connsiteY3" fmla="*/ 442376 h 468513"/>
                  <a:gd name="connsiteX4" fmla="*/ 653 w 1272893"/>
                  <a:gd name="connsiteY4" fmla="*/ 431921 h 468513"/>
                  <a:gd name="connsiteX5" fmla="*/ 21563 w 1272893"/>
                  <a:gd name="connsiteY5" fmla="*/ 199298 h 468513"/>
                  <a:gd name="connsiteX6" fmla="*/ 38553 w 1272893"/>
                  <a:gd name="connsiteY6" fmla="*/ 13722 h 468513"/>
                  <a:gd name="connsiteX7" fmla="*/ 39860 w 1272893"/>
                  <a:gd name="connsiteY7" fmla="*/ 0 h 468513"/>
                  <a:gd name="connsiteX8" fmla="*/ 52928 w 1272893"/>
                  <a:gd name="connsiteY8" fmla="*/ 3920 h 468513"/>
                  <a:gd name="connsiteX9" fmla="*/ 225435 w 1272893"/>
                  <a:gd name="connsiteY9" fmla="*/ 51621 h 468513"/>
                  <a:gd name="connsiteX10" fmla="*/ 329332 w 1272893"/>
                  <a:gd name="connsiteY10" fmla="*/ 50968 h 468513"/>
                  <a:gd name="connsiteX11" fmla="*/ 1257864 w 1272893"/>
                  <a:gd name="connsiteY11" fmla="*/ 89520 h 468513"/>
                  <a:gd name="connsiteX12" fmla="*/ 1272893 w 1272893"/>
                  <a:gd name="connsiteY12" fmla="*/ 90827 h 468513"/>
                  <a:gd name="connsiteX13" fmla="*/ 1266359 w 1272893"/>
                  <a:gd name="connsiteY13" fmla="*/ 104550 h 468513"/>
                  <a:gd name="connsiteX14" fmla="*/ 1086664 w 1272893"/>
                  <a:gd name="connsiteY14" fmla="*/ 287512 h 468513"/>
                  <a:gd name="connsiteX15" fmla="*/ 363964 w 1272893"/>
                  <a:gd name="connsiteY15" fmla="*/ 468513 h 468513"/>
                  <a:gd name="connsiteX16" fmla="*/ 23524 w 1272893"/>
                  <a:gd name="connsiteY16" fmla="*/ 423426 h 468513"/>
                  <a:gd name="connsiteX17" fmla="*/ 363964 w 1272893"/>
                  <a:gd name="connsiteY17" fmla="*/ 446950 h 468513"/>
                  <a:gd name="connsiteX18" fmla="*/ 1239568 w 1272893"/>
                  <a:gd name="connsiteY18" fmla="*/ 109777 h 468513"/>
                  <a:gd name="connsiteX19" fmla="*/ 225435 w 1272893"/>
                  <a:gd name="connsiteY19" fmla="*/ 73838 h 468513"/>
                  <a:gd name="connsiteX20" fmla="*/ 224129 w 1272893"/>
                  <a:gd name="connsiteY20" fmla="*/ 73838 h 468513"/>
                  <a:gd name="connsiteX21" fmla="*/ 222822 w 1272893"/>
                  <a:gd name="connsiteY21" fmla="*/ 73838 h 468513"/>
                  <a:gd name="connsiteX22" fmla="*/ 60116 w 1272893"/>
                  <a:gd name="connsiteY22" fmla="*/ 29405 h 468513"/>
                  <a:gd name="connsiteX23" fmla="*/ 44434 w 1272893"/>
                  <a:gd name="connsiteY23" fmla="*/ 201911 h 468513"/>
                  <a:gd name="connsiteX24" fmla="*/ 23524 w 1272893"/>
                  <a:gd name="connsiteY24" fmla="*/ 423426 h 4685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272893" h="468513">
                    <a:moveTo>
                      <a:pt x="363964" y="468513"/>
                    </a:moveTo>
                    <a:cubicBezTo>
                      <a:pt x="363964" y="468513"/>
                      <a:pt x="363964" y="468513"/>
                      <a:pt x="363964" y="468513"/>
                    </a:cubicBezTo>
                    <a:cubicBezTo>
                      <a:pt x="253533" y="468513"/>
                      <a:pt x="134608" y="460019"/>
                      <a:pt x="10455" y="443683"/>
                    </a:cubicBezTo>
                    <a:lnTo>
                      <a:pt x="0" y="442376"/>
                    </a:lnTo>
                    <a:lnTo>
                      <a:pt x="653" y="431921"/>
                    </a:lnTo>
                    <a:cubicBezTo>
                      <a:pt x="7188" y="354162"/>
                      <a:pt x="14376" y="275750"/>
                      <a:pt x="21563" y="199298"/>
                    </a:cubicBezTo>
                    <a:cubicBezTo>
                      <a:pt x="27444" y="138528"/>
                      <a:pt x="33325" y="75145"/>
                      <a:pt x="38553" y="13722"/>
                    </a:cubicBezTo>
                    <a:lnTo>
                      <a:pt x="39860" y="0"/>
                    </a:lnTo>
                    <a:lnTo>
                      <a:pt x="52928" y="3920"/>
                    </a:lnTo>
                    <a:cubicBezTo>
                      <a:pt x="114351" y="23524"/>
                      <a:pt x="172507" y="39206"/>
                      <a:pt x="225435" y="51621"/>
                    </a:cubicBezTo>
                    <a:cubicBezTo>
                      <a:pt x="260721" y="51621"/>
                      <a:pt x="295353" y="50968"/>
                      <a:pt x="329332" y="50968"/>
                    </a:cubicBezTo>
                    <a:cubicBezTo>
                      <a:pt x="872990" y="50968"/>
                      <a:pt x="1253943" y="88867"/>
                      <a:pt x="1257864" y="89520"/>
                    </a:cubicBezTo>
                    <a:lnTo>
                      <a:pt x="1272893" y="90827"/>
                    </a:lnTo>
                    <a:lnTo>
                      <a:pt x="1266359" y="104550"/>
                    </a:lnTo>
                    <a:cubicBezTo>
                      <a:pt x="1264398" y="108470"/>
                      <a:pt x="1220618" y="197337"/>
                      <a:pt x="1086664" y="287512"/>
                    </a:cubicBezTo>
                    <a:cubicBezTo>
                      <a:pt x="965125" y="370498"/>
                      <a:pt x="739689" y="468513"/>
                      <a:pt x="363964" y="468513"/>
                    </a:cubicBezTo>
                    <a:close/>
                    <a:moveTo>
                      <a:pt x="23524" y="423426"/>
                    </a:moveTo>
                    <a:cubicBezTo>
                      <a:pt x="143103" y="439109"/>
                      <a:pt x="257454" y="446950"/>
                      <a:pt x="363964" y="446950"/>
                    </a:cubicBezTo>
                    <a:cubicBezTo>
                      <a:pt x="988648" y="446950"/>
                      <a:pt x="1198401" y="174467"/>
                      <a:pt x="1239568" y="109777"/>
                    </a:cubicBezTo>
                    <a:cubicBezTo>
                      <a:pt x="1154621" y="101936"/>
                      <a:pt x="756679" y="68611"/>
                      <a:pt x="225435" y="73838"/>
                    </a:cubicBezTo>
                    <a:lnTo>
                      <a:pt x="224129" y="73838"/>
                    </a:lnTo>
                    <a:lnTo>
                      <a:pt x="222822" y="73838"/>
                    </a:lnTo>
                    <a:cubicBezTo>
                      <a:pt x="172507" y="62730"/>
                      <a:pt x="117618" y="47701"/>
                      <a:pt x="60116" y="29405"/>
                    </a:cubicBezTo>
                    <a:cubicBezTo>
                      <a:pt x="54889" y="86907"/>
                      <a:pt x="49661" y="145062"/>
                      <a:pt x="44434" y="201911"/>
                    </a:cubicBezTo>
                    <a:cubicBezTo>
                      <a:pt x="37246" y="274443"/>
                      <a:pt x="30058" y="349588"/>
                      <a:pt x="23524" y="423426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grpSp>
          <p:nvGrpSpPr>
            <p:cNvPr id="594" name="图形 41"/>
            <p:cNvGrpSpPr/>
            <p:nvPr/>
          </p:nvGrpSpPr>
          <p:grpSpPr>
            <a:xfrm>
              <a:off x="14599669" y="4154092"/>
              <a:ext cx="1017322" cy="2288192"/>
              <a:chOff x="14599669" y="4154092"/>
              <a:chExt cx="1017322" cy="2288192"/>
            </a:xfrm>
          </p:grpSpPr>
          <p:sp>
            <p:nvSpPr>
              <p:cNvPr id="632" name="任意多边形: 形状 631"/>
              <p:cNvSpPr/>
              <p:nvPr>
                <p:custDataLst>
                  <p:tags r:id="rId21"/>
                </p:custDataLst>
              </p:nvPr>
            </p:nvSpPr>
            <p:spPr>
              <a:xfrm rot="-4561161">
                <a:off x="14599669" y="5804516"/>
                <a:ext cx="637768" cy="637768"/>
              </a:xfrm>
              <a:custGeom>
                <a:avLst/>
                <a:gdLst>
                  <a:gd name="connsiteX0" fmla="*/ 637768 w 637768"/>
                  <a:gd name="connsiteY0" fmla="*/ 318884 h 637768"/>
                  <a:gd name="connsiteX1" fmla="*/ 318884 w 637768"/>
                  <a:gd name="connsiteY1" fmla="*/ 637769 h 637768"/>
                  <a:gd name="connsiteX2" fmla="*/ 0 w 637768"/>
                  <a:gd name="connsiteY2" fmla="*/ 318884 h 637768"/>
                  <a:gd name="connsiteX3" fmla="*/ 318884 w 637768"/>
                  <a:gd name="connsiteY3" fmla="*/ 0 h 637768"/>
                  <a:gd name="connsiteX4" fmla="*/ 637768 w 637768"/>
                  <a:gd name="connsiteY4" fmla="*/ 318884 h 6377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7768" h="637768">
                    <a:moveTo>
                      <a:pt x="637768" y="318884"/>
                    </a:moveTo>
                    <a:cubicBezTo>
                      <a:pt x="637768" y="494999"/>
                      <a:pt x="494999" y="637769"/>
                      <a:pt x="318884" y="637769"/>
                    </a:cubicBezTo>
                    <a:cubicBezTo>
                      <a:pt x="142769" y="637769"/>
                      <a:pt x="0" y="494999"/>
                      <a:pt x="0" y="318884"/>
                    </a:cubicBezTo>
                    <a:cubicBezTo>
                      <a:pt x="0" y="142769"/>
                      <a:pt x="142769" y="0"/>
                      <a:pt x="318884" y="0"/>
                    </a:cubicBezTo>
                    <a:cubicBezTo>
                      <a:pt x="494999" y="0"/>
                      <a:pt x="637768" y="142770"/>
                      <a:pt x="637768" y="318884"/>
                    </a:cubicBezTo>
                    <a:close/>
                  </a:path>
                </a:pathLst>
              </a:custGeom>
              <a:solidFill>
                <a:srgbClr val="2A9359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 dirty="0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33" name="任意多边形: 形状 632"/>
              <p:cNvSpPr/>
              <p:nvPr>
                <p:custDataLst>
                  <p:tags r:id="rId22"/>
                </p:custDataLst>
              </p:nvPr>
            </p:nvSpPr>
            <p:spPr>
              <a:xfrm>
                <a:off x="14600925" y="4154092"/>
                <a:ext cx="1016066" cy="2041092"/>
              </a:xfrm>
              <a:custGeom>
                <a:avLst/>
                <a:gdLst>
                  <a:gd name="connsiteX0" fmla="*/ 506413 w 1016066"/>
                  <a:gd name="connsiteY0" fmla="*/ 102348 h 2041092"/>
                  <a:gd name="connsiteX1" fmla="*/ 0 w 1016066"/>
                  <a:gd name="connsiteY1" fmla="*/ 1984244 h 2041092"/>
                  <a:gd name="connsiteX2" fmla="*/ 629912 w 1016066"/>
                  <a:gd name="connsiteY2" fmla="*/ 2041093 h 2041092"/>
                  <a:gd name="connsiteX3" fmla="*/ 976887 w 1016066"/>
                  <a:gd name="connsiteY3" fmla="*/ 518587 h 2041092"/>
                  <a:gd name="connsiteX4" fmla="*/ 506413 w 1016066"/>
                  <a:gd name="connsiteY4" fmla="*/ 102348 h 20410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16066" h="2041092">
                    <a:moveTo>
                      <a:pt x="506413" y="102348"/>
                    </a:moveTo>
                    <a:cubicBezTo>
                      <a:pt x="506413" y="102348"/>
                      <a:pt x="48354" y="644047"/>
                      <a:pt x="0" y="1984244"/>
                    </a:cubicBezTo>
                    <a:cubicBezTo>
                      <a:pt x="206486" y="2008421"/>
                      <a:pt x="629912" y="2041093"/>
                      <a:pt x="629912" y="2041093"/>
                    </a:cubicBezTo>
                    <a:cubicBezTo>
                      <a:pt x="629912" y="2041093"/>
                      <a:pt x="761253" y="1161568"/>
                      <a:pt x="976887" y="518587"/>
                    </a:cubicBezTo>
                    <a:cubicBezTo>
                      <a:pt x="1160502" y="-38141"/>
                      <a:pt x="646901" y="-92376"/>
                      <a:pt x="506413" y="102348"/>
                    </a:cubicBezTo>
                    <a:close/>
                  </a:path>
                </a:pathLst>
              </a:custGeom>
              <a:solidFill>
                <a:srgbClr val="2A9359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34" name="任意多边形: 形状 633"/>
              <p:cNvSpPr/>
              <p:nvPr>
                <p:custDataLst>
                  <p:tags r:id="rId23"/>
                </p:custDataLst>
              </p:nvPr>
            </p:nvSpPr>
            <p:spPr>
              <a:xfrm>
                <a:off x="15219731" y="4668759"/>
                <a:ext cx="367884" cy="1527733"/>
              </a:xfrm>
              <a:custGeom>
                <a:avLst/>
                <a:gdLst>
                  <a:gd name="connsiteX0" fmla="*/ 21563 w 367884"/>
                  <a:gd name="connsiteY0" fmla="*/ 1527733 h 1527733"/>
                  <a:gd name="connsiteX1" fmla="*/ 0 w 367884"/>
                  <a:gd name="connsiteY1" fmla="*/ 1524466 h 1527733"/>
                  <a:gd name="connsiteX2" fmla="*/ 347628 w 367884"/>
                  <a:gd name="connsiteY2" fmla="*/ 0 h 1527733"/>
                  <a:gd name="connsiteX3" fmla="*/ 367884 w 367884"/>
                  <a:gd name="connsiteY3" fmla="*/ 7188 h 1527733"/>
                  <a:gd name="connsiteX4" fmla="*/ 21563 w 367884"/>
                  <a:gd name="connsiteY4" fmla="*/ 1527733 h 1527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7884" h="1527733">
                    <a:moveTo>
                      <a:pt x="21563" y="1527733"/>
                    </a:moveTo>
                    <a:lnTo>
                      <a:pt x="0" y="1524466"/>
                    </a:lnTo>
                    <a:cubicBezTo>
                      <a:pt x="1307" y="1515971"/>
                      <a:pt x="133954" y="636447"/>
                      <a:pt x="347628" y="0"/>
                    </a:cubicBezTo>
                    <a:lnTo>
                      <a:pt x="367884" y="7188"/>
                    </a:lnTo>
                    <a:cubicBezTo>
                      <a:pt x="154864" y="641674"/>
                      <a:pt x="22870" y="1519239"/>
                      <a:pt x="21563" y="1527733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595" name="任意多边形: 形状 594"/>
            <p:cNvSpPr/>
            <p:nvPr>
              <p:custDataLst>
                <p:tags r:id="rId24"/>
              </p:custDataLst>
            </p:nvPr>
          </p:nvSpPr>
          <p:spPr>
            <a:xfrm>
              <a:off x="16487397" y="6214134"/>
              <a:ext cx="1242835" cy="457405"/>
            </a:xfrm>
            <a:custGeom>
              <a:avLst/>
              <a:gdLst>
                <a:gd name="connsiteX0" fmla="*/ 21564 w 1242835"/>
                <a:gd name="connsiteY0" fmla="*/ 50315 h 457405"/>
                <a:gd name="connsiteX1" fmla="*/ 0 w 1242835"/>
                <a:gd name="connsiteY1" fmla="*/ 457405 h 457405"/>
                <a:gd name="connsiteX2" fmla="*/ 1242835 w 1242835"/>
                <a:gd name="connsiteY2" fmla="*/ 399903 h 457405"/>
                <a:gd name="connsiteX3" fmla="*/ 1214084 w 1242835"/>
                <a:gd name="connsiteY3" fmla="*/ 0 h 457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2835" h="457405">
                  <a:moveTo>
                    <a:pt x="21564" y="50315"/>
                  </a:moveTo>
                  <a:lnTo>
                    <a:pt x="0" y="457405"/>
                  </a:lnTo>
                  <a:lnTo>
                    <a:pt x="1242835" y="399903"/>
                  </a:lnTo>
                  <a:lnTo>
                    <a:pt x="1214084" y="0"/>
                  </a:ln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96" name="任意多边形: 形状 595"/>
            <p:cNvSpPr/>
            <p:nvPr>
              <p:custDataLst>
                <p:tags r:id="rId25"/>
              </p:custDataLst>
            </p:nvPr>
          </p:nvSpPr>
          <p:spPr>
            <a:xfrm>
              <a:off x="15568666" y="3827976"/>
              <a:ext cx="947481" cy="599011"/>
            </a:xfrm>
            <a:custGeom>
              <a:avLst/>
              <a:gdLst>
                <a:gd name="connsiteX0" fmla="*/ 0 w 947481"/>
                <a:gd name="connsiteY0" fmla="*/ 152715 h 599011"/>
                <a:gd name="connsiteX1" fmla="*/ 464593 w 947481"/>
                <a:gd name="connsiteY1" fmla="*/ 8306 h 599011"/>
                <a:gd name="connsiteX2" fmla="*/ 947482 w 947481"/>
                <a:gd name="connsiteY2" fmla="*/ 353973 h 599011"/>
                <a:gd name="connsiteX3" fmla="*/ 684801 w 947481"/>
                <a:gd name="connsiteY3" fmla="*/ 599012 h 599011"/>
                <a:gd name="connsiteX4" fmla="*/ 223475 w 947481"/>
                <a:gd name="connsiteY4" fmla="*/ 159249 h 599011"/>
                <a:gd name="connsiteX5" fmla="*/ 0 w 947481"/>
                <a:gd name="connsiteY5" fmla="*/ 152715 h 59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7481" h="599011">
                  <a:moveTo>
                    <a:pt x="0" y="152715"/>
                  </a:moveTo>
                  <a:cubicBezTo>
                    <a:pt x="0" y="152715"/>
                    <a:pt x="137222" y="-42009"/>
                    <a:pt x="464593" y="8306"/>
                  </a:cubicBezTo>
                  <a:cubicBezTo>
                    <a:pt x="792618" y="58620"/>
                    <a:pt x="947482" y="353973"/>
                    <a:pt x="947482" y="353973"/>
                  </a:cubicBezTo>
                  <a:cubicBezTo>
                    <a:pt x="947482" y="353973"/>
                    <a:pt x="871683" y="587903"/>
                    <a:pt x="684801" y="599012"/>
                  </a:cubicBezTo>
                  <a:cubicBezTo>
                    <a:pt x="529936" y="587903"/>
                    <a:pt x="324758" y="217405"/>
                    <a:pt x="223475" y="159249"/>
                  </a:cubicBezTo>
                  <a:cubicBezTo>
                    <a:pt x="122846" y="102400"/>
                    <a:pt x="0" y="152715"/>
                    <a:pt x="0" y="152715"/>
                  </a:cubicBezTo>
                  <a:close/>
                </a:path>
              </a:pathLst>
            </a:custGeom>
            <a:solidFill>
              <a:srgbClr val="2A9359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97" name="任意多边形: 形状 596"/>
            <p:cNvSpPr/>
            <p:nvPr>
              <p:custDataLst>
                <p:tags r:id="rId26"/>
              </p:custDataLst>
            </p:nvPr>
          </p:nvSpPr>
          <p:spPr>
            <a:xfrm>
              <a:off x="15564745" y="3948946"/>
              <a:ext cx="961857" cy="489149"/>
            </a:xfrm>
            <a:custGeom>
              <a:avLst/>
              <a:gdLst>
                <a:gd name="connsiteX0" fmla="*/ 688721 w 961857"/>
                <a:gd name="connsiteY0" fmla="*/ 489149 h 489149"/>
                <a:gd name="connsiteX1" fmla="*/ 688068 w 961857"/>
                <a:gd name="connsiteY1" fmla="*/ 489149 h 489149"/>
                <a:gd name="connsiteX2" fmla="*/ 371152 w 961857"/>
                <a:gd name="connsiteY2" fmla="*/ 210132 h 489149"/>
                <a:gd name="connsiteX3" fmla="*/ 222168 w 961857"/>
                <a:gd name="connsiteY3" fmla="*/ 48080 h 489149"/>
                <a:gd name="connsiteX4" fmla="*/ 8495 w 961857"/>
                <a:gd name="connsiteY4" fmla="*/ 41546 h 489149"/>
                <a:gd name="connsiteX5" fmla="*/ 0 w 961857"/>
                <a:gd name="connsiteY5" fmla="*/ 21289 h 489149"/>
                <a:gd name="connsiteX6" fmla="*/ 232623 w 961857"/>
                <a:gd name="connsiteY6" fmla="*/ 29131 h 489149"/>
                <a:gd name="connsiteX7" fmla="*/ 387487 w 961857"/>
                <a:gd name="connsiteY7" fmla="*/ 196410 h 489149"/>
                <a:gd name="connsiteX8" fmla="*/ 688721 w 961857"/>
                <a:gd name="connsiteY8" fmla="*/ 466933 h 489149"/>
                <a:gd name="connsiteX9" fmla="*/ 941601 w 961857"/>
                <a:gd name="connsiteY9" fmla="*/ 229735 h 489149"/>
                <a:gd name="connsiteX10" fmla="*/ 961858 w 961857"/>
                <a:gd name="connsiteY10" fmla="*/ 236270 h 489149"/>
                <a:gd name="connsiteX11" fmla="*/ 689375 w 961857"/>
                <a:gd name="connsiteY11" fmla="*/ 488496 h 489149"/>
                <a:gd name="connsiteX12" fmla="*/ 688721 w 961857"/>
                <a:gd name="connsiteY12" fmla="*/ 489149 h 489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61857" h="489149">
                  <a:moveTo>
                    <a:pt x="688721" y="489149"/>
                  </a:moveTo>
                  <a:lnTo>
                    <a:pt x="688068" y="489149"/>
                  </a:lnTo>
                  <a:cubicBezTo>
                    <a:pt x="587439" y="481962"/>
                    <a:pt x="472434" y="337552"/>
                    <a:pt x="371152" y="210132"/>
                  </a:cubicBezTo>
                  <a:cubicBezTo>
                    <a:pt x="313649" y="137601"/>
                    <a:pt x="258761" y="68990"/>
                    <a:pt x="222168" y="48080"/>
                  </a:cubicBezTo>
                  <a:cubicBezTo>
                    <a:pt x="126767" y="-6155"/>
                    <a:pt x="9148" y="40892"/>
                    <a:pt x="8495" y="41546"/>
                  </a:cubicBezTo>
                  <a:lnTo>
                    <a:pt x="0" y="21289"/>
                  </a:lnTo>
                  <a:cubicBezTo>
                    <a:pt x="5228" y="19329"/>
                    <a:pt x="128727" y="-30332"/>
                    <a:pt x="232623" y="29131"/>
                  </a:cubicBezTo>
                  <a:cubicBezTo>
                    <a:pt x="272483" y="52001"/>
                    <a:pt x="326065" y="118651"/>
                    <a:pt x="387487" y="196410"/>
                  </a:cubicBezTo>
                  <a:cubicBezTo>
                    <a:pt x="480929" y="314029"/>
                    <a:pt x="597240" y="460398"/>
                    <a:pt x="688721" y="466933"/>
                  </a:cubicBezTo>
                  <a:cubicBezTo>
                    <a:pt x="865803" y="455824"/>
                    <a:pt x="940948" y="231696"/>
                    <a:pt x="941601" y="229735"/>
                  </a:cubicBezTo>
                  <a:lnTo>
                    <a:pt x="961858" y="236270"/>
                  </a:lnTo>
                  <a:cubicBezTo>
                    <a:pt x="958590" y="246071"/>
                    <a:pt x="881485" y="477388"/>
                    <a:pt x="689375" y="488496"/>
                  </a:cubicBezTo>
                  <a:lnTo>
                    <a:pt x="688721" y="489149"/>
                  </a:ln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98" name="任意多边形: 形状 597"/>
            <p:cNvSpPr/>
            <p:nvPr>
              <p:custDataLst>
                <p:tags r:id="rId27"/>
              </p:custDataLst>
            </p:nvPr>
          </p:nvSpPr>
          <p:spPr>
            <a:xfrm>
              <a:off x="16372804" y="6521184"/>
              <a:ext cx="752723" cy="266578"/>
            </a:xfrm>
            <a:custGeom>
              <a:avLst/>
              <a:gdLst>
                <a:gd name="connsiteX0" fmla="*/ 4815 w 752723"/>
                <a:gd name="connsiteY0" fmla="*/ 76518 h 266578"/>
                <a:gd name="connsiteX1" fmla="*/ 276645 w 752723"/>
                <a:gd name="connsiteY1" fmla="*/ 28163 h 266578"/>
                <a:gd name="connsiteX2" fmla="*/ 447191 w 752723"/>
                <a:gd name="connsiteY2" fmla="*/ 126178 h 266578"/>
                <a:gd name="connsiteX3" fmla="*/ 732743 w 752723"/>
                <a:gd name="connsiteY3" fmla="*/ 188909 h 266578"/>
                <a:gd name="connsiteX4" fmla="*/ 568731 w 752723"/>
                <a:gd name="connsiteY4" fmla="*/ 265360 h 266578"/>
                <a:gd name="connsiteX5" fmla="*/ 147264 w 752723"/>
                <a:gd name="connsiteY5" fmla="*/ 246411 h 266578"/>
                <a:gd name="connsiteX6" fmla="*/ 4815 w 752723"/>
                <a:gd name="connsiteY6" fmla="*/ 76518 h 2665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2723" h="266578">
                  <a:moveTo>
                    <a:pt x="4815" y="76518"/>
                  </a:moveTo>
                  <a:cubicBezTo>
                    <a:pt x="31606" y="-9736"/>
                    <a:pt x="115900" y="-18884"/>
                    <a:pt x="276645" y="28163"/>
                  </a:cubicBezTo>
                  <a:cubicBezTo>
                    <a:pt x="413866" y="68023"/>
                    <a:pt x="447191" y="126178"/>
                    <a:pt x="447191" y="126178"/>
                  </a:cubicBezTo>
                  <a:cubicBezTo>
                    <a:pt x="447191" y="126178"/>
                    <a:pt x="660865" y="183681"/>
                    <a:pt x="732743" y="188909"/>
                  </a:cubicBezTo>
                  <a:cubicBezTo>
                    <a:pt x="783058" y="228768"/>
                    <a:pt x="741891" y="262747"/>
                    <a:pt x="568731" y="265360"/>
                  </a:cubicBezTo>
                  <a:cubicBezTo>
                    <a:pt x="440004" y="267321"/>
                    <a:pt x="282526" y="269934"/>
                    <a:pt x="147264" y="246411"/>
                  </a:cubicBezTo>
                  <a:cubicBezTo>
                    <a:pt x="68199" y="232688"/>
                    <a:pt x="-21975" y="163424"/>
                    <a:pt x="4815" y="76518"/>
                  </a:cubicBezTo>
                  <a:close/>
                </a:path>
              </a:pathLst>
            </a:custGeom>
            <a:solidFill>
              <a:srgbClr val="FFFFFF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599" name="图形 41"/>
            <p:cNvGrpSpPr/>
            <p:nvPr/>
          </p:nvGrpSpPr>
          <p:grpSpPr>
            <a:xfrm>
              <a:off x="14666924" y="5814232"/>
              <a:ext cx="1638163" cy="1020013"/>
              <a:chOff x="14666924" y="5814232"/>
              <a:chExt cx="1638163" cy="1020013"/>
            </a:xfrm>
          </p:grpSpPr>
          <p:sp>
            <p:nvSpPr>
              <p:cNvPr id="630" name="任意多边形: 形状 629"/>
              <p:cNvSpPr/>
              <p:nvPr>
                <p:custDataLst>
                  <p:tags r:id="rId28"/>
                </p:custDataLst>
              </p:nvPr>
            </p:nvSpPr>
            <p:spPr>
              <a:xfrm>
                <a:off x="14666924" y="5823380"/>
                <a:ext cx="1634896" cy="1010865"/>
              </a:xfrm>
              <a:custGeom>
                <a:avLst/>
                <a:gdLst>
                  <a:gd name="connsiteX0" fmla="*/ 1634896 w 1634896"/>
                  <a:gd name="connsiteY0" fmla="*/ 583518 h 1010865"/>
                  <a:gd name="connsiteX1" fmla="*/ 370498 w 1634896"/>
                  <a:gd name="connsiteY1" fmla="*/ 0 h 1010865"/>
                  <a:gd name="connsiteX2" fmla="*/ 0 w 1634896"/>
                  <a:gd name="connsiteY2" fmla="*/ 498572 h 1010865"/>
                  <a:gd name="connsiteX3" fmla="*/ 1575434 w 1634896"/>
                  <a:gd name="connsiteY3" fmla="*/ 1010865 h 1010865"/>
                  <a:gd name="connsiteX4" fmla="*/ 1634896 w 1634896"/>
                  <a:gd name="connsiteY4" fmla="*/ 583518 h 10108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34896" h="1010865">
                    <a:moveTo>
                      <a:pt x="1634896" y="583518"/>
                    </a:moveTo>
                    <a:cubicBezTo>
                      <a:pt x="1076209" y="418199"/>
                      <a:pt x="370498" y="0"/>
                      <a:pt x="370498" y="0"/>
                    </a:cubicBezTo>
                    <a:lnTo>
                      <a:pt x="0" y="498572"/>
                    </a:lnTo>
                    <a:cubicBezTo>
                      <a:pt x="0" y="498572"/>
                      <a:pt x="473741" y="944215"/>
                      <a:pt x="1575434" y="1010865"/>
                    </a:cubicBezTo>
                    <a:cubicBezTo>
                      <a:pt x="1591770" y="874297"/>
                      <a:pt x="1618561" y="720086"/>
                      <a:pt x="1634896" y="583518"/>
                    </a:cubicBezTo>
                    <a:close/>
                  </a:path>
                </a:pathLst>
              </a:custGeom>
              <a:solidFill>
                <a:srgbClr val="2A9359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 dirty="0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31" name="任意多边形: 形状 630"/>
              <p:cNvSpPr/>
              <p:nvPr>
                <p:custDataLst>
                  <p:tags r:id="rId29"/>
                </p:custDataLst>
              </p:nvPr>
            </p:nvSpPr>
            <p:spPr>
              <a:xfrm>
                <a:off x="15031542" y="5814232"/>
                <a:ext cx="1273546" cy="603121"/>
              </a:xfrm>
              <a:custGeom>
                <a:avLst/>
                <a:gdLst>
                  <a:gd name="connsiteX0" fmla="*/ 1267012 w 1273546"/>
                  <a:gd name="connsiteY0" fmla="*/ 603121 h 603121"/>
                  <a:gd name="connsiteX1" fmla="*/ 0 w 1273546"/>
                  <a:gd name="connsiteY1" fmla="*/ 18296 h 603121"/>
                  <a:gd name="connsiteX2" fmla="*/ 11108 w 1273546"/>
                  <a:gd name="connsiteY2" fmla="*/ 0 h 603121"/>
                  <a:gd name="connsiteX3" fmla="*/ 1273546 w 1273546"/>
                  <a:gd name="connsiteY3" fmla="*/ 582865 h 603121"/>
                  <a:gd name="connsiteX4" fmla="*/ 1267012 w 1273546"/>
                  <a:gd name="connsiteY4" fmla="*/ 603121 h 603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73546" h="603121">
                    <a:moveTo>
                      <a:pt x="1267012" y="603121"/>
                    </a:moveTo>
                    <a:cubicBezTo>
                      <a:pt x="713552" y="439109"/>
                      <a:pt x="7188" y="22870"/>
                      <a:pt x="0" y="18296"/>
                    </a:cubicBezTo>
                    <a:lnTo>
                      <a:pt x="11108" y="0"/>
                    </a:lnTo>
                    <a:cubicBezTo>
                      <a:pt x="18296" y="3921"/>
                      <a:pt x="722047" y="418852"/>
                      <a:pt x="1273546" y="582865"/>
                    </a:cubicBezTo>
                    <a:lnTo>
                      <a:pt x="1267012" y="603121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600" name="任意多边形: 形状 599"/>
            <p:cNvSpPr/>
            <p:nvPr>
              <p:custDataLst>
                <p:tags r:id="rId30"/>
              </p:custDataLst>
            </p:nvPr>
          </p:nvSpPr>
          <p:spPr>
            <a:xfrm>
              <a:off x="16461913" y="6510292"/>
              <a:ext cx="674427" cy="288014"/>
            </a:xfrm>
            <a:custGeom>
              <a:avLst/>
              <a:gdLst>
                <a:gd name="connsiteX0" fmla="*/ 360697 w 674427"/>
                <a:gd name="connsiteY0" fmla="*/ 288015 h 288014"/>
                <a:gd name="connsiteX1" fmla="*/ 56196 w 674427"/>
                <a:gd name="connsiteY1" fmla="*/ 267758 h 288014"/>
                <a:gd name="connsiteX2" fmla="*/ 60116 w 674427"/>
                <a:gd name="connsiteY2" fmla="*/ 246195 h 288014"/>
                <a:gd name="connsiteX3" fmla="*/ 472434 w 674427"/>
                <a:gd name="connsiteY3" fmla="*/ 265144 h 288014"/>
                <a:gd name="connsiteX4" fmla="*/ 479622 w 674427"/>
                <a:gd name="connsiteY4" fmla="*/ 265144 h 288014"/>
                <a:gd name="connsiteX5" fmla="*/ 652782 w 674427"/>
                <a:gd name="connsiteY5" fmla="*/ 231166 h 288014"/>
                <a:gd name="connsiteX6" fmla="*/ 639714 w 674427"/>
                <a:gd name="connsiteY6" fmla="*/ 210256 h 288014"/>
                <a:gd name="connsiteX7" fmla="*/ 355469 w 674427"/>
                <a:gd name="connsiteY7" fmla="*/ 147526 h 288014"/>
                <a:gd name="connsiteX8" fmla="*/ 350895 w 674427"/>
                <a:gd name="connsiteY8" fmla="*/ 146219 h 288014"/>
                <a:gd name="connsiteX9" fmla="*/ 348935 w 674427"/>
                <a:gd name="connsiteY9" fmla="*/ 142298 h 288014"/>
                <a:gd name="connsiteX10" fmla="*/ 184922 w 674427"/>
                <a:gd name="connsiteY10" fmla="*/ 49511 h 288014"/>
                <a:gd name="connsiteX11" fmla="*/ 3267 w 674427"/>
                <a:gd name="connsiteY11" fmla="*/ 24026 h 288014"/>
                <a:gd name="connsiteX12" fmla="*/ 0 w 674427"/>
                <a:gd name="connsiteY12" fmla="*/ 2463 h 288014"/>
                <a:gd name="connsiteX13" fmla="*/ 190803 w 674427"/>
                <a:gd name="connsiteY13" fmla="*/ 28601 h 288014"/>
                <a:gd name="connsiteX14" fmla="*/ 364617 w 674427"/>
                <a:gd name="connsiteY14" fmla="*/ 127269 h 288014"/>
                <a:gd name="connsiteX15" fmla="*/ 644288 w 674427"/>
                <a:gd name="connsiteY15" fmla="*/ 188692 h 288014"/>
                <a:gd name="connsiteX16" fmla="*/ 647555 w 674427"/>
                <a:gd name="connsiteY16" fmla="*/ 188692 h 288014"/>
                <a:gd name="connsiteX17" fmla="*/ 650169 w 674427"/>
                <a:gd name="connsiteY17" fmla="*/ 190653 h 288014"/>
                <a:gd name="connsiteX18" fmla="*/ 673039 w 674427"/>
                <a:gd name="connsiteY18" fmla="*/ 237700 h 288014"/>
                <a:gd name="connsiteX19" fmla="*/ 479622 w 674427"/>
                <a:gd name="connsiteY19" fmla="*/ 286708 h 288014"/>
                <a:gd name="connsiteX20" fmla="*/ 471781 w 674427"/>
                <a:gd name="connsiteY20" fmla="*/ 286708 h 288014"/>
                <a:gd name="connsiteX21" fmla="*/ 360697 w 674427"/>
                <a:gd name="connsiteY21" fmla="*/ 288015 h 288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74427" h="288014">
                  <a:moveTo>
                    <a:pt x="360697" y="288015"/>
                  </a:moveTo>
                  <a:cubicBezTo>
                    <a:pt x="260721" y="288015"/>
                    <a:pt x="152250" y="284747"/>
                    <a:pt x="56196" y="267758"/>
                  </a:cubicBezTo>
                  <a:lnTo>
                    <a:pt x="60116" y="246195"/>
                  </a:lnTo>
                  <a:cubicBezTo>
                    <a:pt x="191457" y="269065"/>
                    <a:pt x="346974" y="267105"/>
                    <a:pt x="472434" y="265144"/>
                  </a:cubicBezTo>
                  <a:lnTo>
                    <a:pt x="479622" y="265144"/>
                  </a:lnTo>
                  <a:cubicBezTo>
                    <a:pt x="637100" y="263184"/>
                    <a:pt x="651476" y="234433"/>
                    <a:pt x="652782" y="231166"/>
                  </a:cubicBezTo>
                  <a:cubicBezTo>
                    <a:pt x="654743" y="225938"/>
                    <a:pt x="649515" y="218750"/>
                    <a:pt x="639714" y="210256"/>
                  </a:cubicBezTo>
                  <a:cubicBezTo>
                    <a:pt x="564569" y="203721"/>
                    <a:pt x="363964" y="150139"/>
                    <a:pt x="355469" y="147526"/>
                  </a:cubicBezTo>
                  <a:lnTo>
                    <a:pt x="350895" y="146219"/>
                  </a:lnTo>
                  <a:lnTo>
                    <a:pt x="348935" y="142298"/>
                  </a:lnTo>
                  <a:cubicBezTo>
                    <a:pt x="348935" y="141645"/>
                    <a:pt x="314956" y="87410"/>
                    <a:pt x="184922" y="49511"/>
                  </a:cubicBezTo>
                  <a:cubicBezTo>
                    <a:pt x="101936" y="25333"/>
                    <a:pt x="44434" y="17492"/>
                    <a:pt x="3267" y="24026"/>
                  </a:cubicBezTo>
                  <a:lnTo>
                    <a:pt x="0" y="2463"/>
                  </a:lnTo>
                  <a:cubicBezTo>
                    <a:pt x="44434" y="-4725"/>
                    <a:pt x="105203" y="3770"/>
                    <a:pt x="190803" y="28601"/>
                  </a:cubicBezTo>
                  <a:cubicBezTo>
                    <a:pt x="311036" y="63233"/>
                    <a:pt x="354162" y="112894"/>
                    <a:pt x="364617" y="127269"/>
                  </a:cubicBezTo>
                  <a:cubicBezTo>
                    <a:pt x="394022" y="135111"/>
                    <a:pt x="579598" y="183465"/>
                    <a:pt x="644288" y="188692"/>
                  </a:cubicBezTo>
                  <a:lnTo>
                    <a:pt x="647555" y="188692"/>
                  </a:lnTo>
                  <a:lnTo>
                    <a:pt x="650169" y="190653"/>
                  </a:lnTo>
                  <a:cubicBezTo>
                    <a:pt x="675653" y="210256"/>
                    <a:pt x="676306" y="227245"/>
                    <a:pt x="673039" y="237700"/>
                  </a:cubicBezTo>
                  <a:cubicBezTo>
                    <a:pt x="662584" y="269065"/>
                    <a:pt x="599201" y="284747"/>
                    <a:pt x="479622" y="286708"/>
                  </a:cubicBezTo>
                  <a:lnTo>
                    <a:pt x="471781" y="286708"/>
                  </a:lnTo>
                  <a:cubicBezTo>
                    <a:pt x="437149" y="287361"/>
                    <a:pt x="399249" y="288015"/>
                    <a:pt x="360697" y="288015"/>
                  </a:cubicBez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601" name="图形 41"/>
            <p:cNvGrpSpPr/>
            <p:nvPr/>
          </p:nvGrpSpPr>
          <p:grpSpPr>
            <a:xfrm>
              <a:off x="16527672" y="5504503"/>
              <a:ext cx="899330" cy="797845"/>
              <a:chOff x="16527672" y="5504503"/>
              <a:chExt cx="899330" cy="797845"/>
            </a:xfrm>
          </p:grpSpPr>
          <p:sp>
            <p:nvSpPr>
              <p:cNvPr id="622" name="任意多边形: 形状 621"/>
              <p:cNvSpPr/>
              <p:nvPr>
                <p:custDataLst>
                  <p:tags r:id="rId31"/>
                </p:custDataLst>
              </p:nvPr>
            </p:nvSpPr>
            <p:spPr>
              <a:xfrm>
                <a:off x="16538960" y="5516265"/>
                <a:ext cx="878162" cy="447138"/>
              </a:xfrm>
              <a:custGeom>
                <a:avLst/>
                <a:gdLst>
                  <a:gd name="connsiteX0" fmla="*/ 877623 w 878162"/>
                  <a:gd name="connsiteY0" fmla="*/ 313649 h 447138"/>
                  <a:gd name="connsiteX1" fmla="*/ 855406 w 878162"/>
                  <a:gd name="connsiteY1" fmla="*/ 107817 h 447138"/>
                  <a:gd name="connsiteX2" fmla="*/ 775033 w 878162"/>
                  <a:gd name="connsiteY2" fmla="*/ 49661 h 447138"/>
                  <a:gd name="connsiteX3" fmla="*/ 543064 w 878162"/>
                  <a:gd name="connsiteY3" fmla="*/ 0 h 447138"/>
                  <a:gd name="connsiteX4" fmla="*/ 354221 w 878162"/>
                  <a:gd name="connsiteY4" fmla="*/ 35286 h 447138"/>
                  <a:gd name="connsiteX5" fmla="*/ 239216 w 878162"/>
                  <a:gd name="connsiteY5" fmla="*/ 137222 h 447138"/>
                  <a:gd name="connsiteX6" fmla="*/ 712 w 878162"/>
                  <a:gd name="connsiteY6" fmla="*/ 378993 h 447138"/>
                  <a:gd name="connsiteX7" fmla="*/ 137280 w 878162"/>
                  <a:gd name="connsiteY7" fmla="*/ 428654 h 447138"/>
                  <a:gd name="connsiteX8" fmla="*/ 318282 w 878162"/>
                  <a:gd name="connsiteY8" fmla="*/ 299274 h 447138"/>
                  <a:gd name="connsiteX9" fmla="*/ 335925 w 878162"/>
                  <a:gd name="connsiteY9" fmla="*/ 336520 h 447138"/>
                  <a:gd name="connsiteX10" fmla="*/ 377744 w 878162"/>
                  <a:gd name="connsiteY10" fmla="*/ 382913 h 447138"/>
                  <a:gd name="connsiteX11" fmla="*/ 565934 w 878162"/>
                  <a:gd name="connsiteY11" fmla="*/ 446950 h 447138"/>
                  <a:gd name="connsiteX12" fmla="*/ 802478 w 878162"/>
                  <a:gd name="connsiteY12" fmla="*/ 422119 h 447138"/>
                  <a:gd name="connsiteX13" fmla="*/ 877623 w 878162"/>
                  <a:gd name="connsiteY13" fmla="*/ 313649 h 447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878162" h="447138">
                    <a:moveTo>
                      <a:pt x="877623" y="313649"/>
                    </a:moveTo>
                    <a:lnTo>
                      <a:pt x="855406" y="107817"/>
                    </a:lnTo>
                    <a:lnTo>
                      <a:pt x="775033" y="49661"/>
                    </a:lnTo>
                    <a:lnTo>
                      <a:pt x="543064" y="0"/>
                    </a:lnTo>
                    <a:lnTo>
                      <a:pt x="354221" y="35286"/>
                    </a:lnTo>
                    <a:lnTo>
                      <a:pt x="239216" y="137222"/>
                    </a:lnTo>
                    <a:cubicBezTo>
                      <a:pt x="239216" y="137222"/>
                      <a:pt x="46452" y="344361"/>
                      <a:pt x="712" y="378993"/>
                    </a:cubicBezTo>
                    <a:cubicBezTo>
                      <a:pt x="-5823" y="420813"/>
                      <a:pt x="32077" y="475701"/>
                      <a:pt x="137280" y="428654"/>
                    </a:cubicBezTo>
                    <a:cubicBezTo>
                      <a:pt x="203277" y="399249"/>
                      <a:pt x="274501" y="339133"/>
                      <a:pt x="318282" y="299274"/>
                    </a:cubicBezTo>
                    <a:cubicBezTo>
                      <a:pt x="322202" y="310382"/>
                      <a:pt x="327430" y="323451"/>
                      <a:pt x="335925" y="336520"/>
                    </a:cubicBezTo>
                    <a:cubicBezTo>
                      <a:pt x="345726" y="352202"/>
                      <a:pt x="358795" y="367884"/>
                      <a:pt x="377744" y="382913"/>
                    </a:cubicBezTo>
                    <a:cubicBezTo>
                      <a:pt x="414990" y="412971"/>
                      <a:pt x="473799" y="439109"/>
                      <a:pt x="565934" y="446950"/>
                    </a:cubicBezTo>
                    <a:cubicBezTo>
                      <a:pt x="661336" y="448910"/>
                      <a:pt x="744322" y="435188"/>
                      <a:pt x="802478" y="422119"/>
                    </a:cubicBezTo>
                    <a:cubicBezTo>
                      <a:pt x="849525" y="411011"/>
                      <a:pt x="882850" y="363964"/>
                      <a:pt x="877623" y="313649"/>
                    </a:cubicBez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23" name="任意多边形: 形状 622"/>
              <p:cNvSpPr/>
              <p:nvPr>
                <p:custDataLst>
                  <p:tags r:id="rId32"/>
                </p:custDataLst>
              </p:nvPr>
            </p:nvSpPr>
            <p:spPr>
              <a:xfrm>
                <a:off x="16527672" y="5504503"/>
                <a:ext cx="899330" cy="469820"/>
              </a:xfrm>
              <a:custGeom>
                <a:avLst/>
                <a:gdLst>
                  <a:gd name="connsiteX0" fmla="*/ 591597 w 899330"/>
                  <a:gd name="connsiteY0" fmla="*/ 469820 h 469820"/>
                  <a:gd name="connsiteX1" fmla="*/ 575261 w 899330"/>
                  <a:gd name="connsiteY1" fmla="*/ 469820 h 469820"/>
                  <a:gd name="connsiteX2" fmla="*/ 386418 w 899330"/>
                  <a:gd name="connsiteY2" fmla="*/ 408397 h 469820"/>
                  <a:gd name="connsiteX3" fmla="*/ 399487 w 899330"/>
                  <a:gd name="connsiteY3" fmla="*/ 391408 h 469820"/>
                  <a:gd name="connsiteX4" fmla="*/ 576568 w 899330"/>
                  <a:gd name="connsiteY4" fmla="*/ 448911 h 469820"/>
                  <a:gd name="connsiteX5" fmla="*/ 809845 w 899330"/>
                  <a:gd name="connsiteY5" fmla="*/ 424080 h 469820"/>
                  <a:gd name="connsiteX6" fmla="*/ 878455 w 899330"/>
                  <a:gd name="connsiteY6" fmla="*/ 327371 h 469820"/>
                  <a:gd name="connsiteX7" fmla="*/ 856239 w 899330"/>
                  <a:gd name="connsiteY7" fmla="*/ 126767 h 469820"/>
                  <a:gd name="connsiteX8" fmla="*/ 781094 w 899330"/>
                  <a:gd name="connsiteY8" fmla="*/ 72531 h 469820"/>
                  <a:gd name="connsiteX9" fmla="*/ 553698 w 899330"/>
                  <a:gd name="connsiteY9" fmla="*/ 23524 h 469820"/>
                  <a:gd name="connsiteX10" fmla="*/ 378577 w 899330"/>
                  <a:gd name="connsiteY10" fmla="*/ 54889 h 469820"/>
                  <a:gd name="connsiteX11" fmla="*/ 264226 w 899330"/>
                  <a:gd name="connsiteY11" fmla="*/ 145063 h 469820"/>
                  <a:gd name="connsiteX12" fmla="*/ 21148 w 899330"/>
                  <a:gd name="connsiteY12" fmla="*/ 397289 h 469820"/>
                  <a:gd name="connsiteX13" fmla="*/ 38790 w 899330"/>
                  <a:gd name="connsiteY13" fmla="*/ 437149 h 469820"/>
                  <a:gd name="connsiteX14" fmla="*/ 143340 w 899330"/>
                  <a:gd name="connsiteY14" fmla="*/ 431268 h 469820"/>
                  <a:gd name="connsiteX15" fmla="*/ 311926 w 899330"/>
                  <a:gd name="connsiteY15" fmla="*/ 303848 h 469820"/>
                  <a:gd name="connsiteX16" fmla="*/ 327609 w 899330"/>
                  <a:gd name="connsiteY16" fmla="*/ 318223 h 469820"/>
                  <a:gd name="connsiteX17" fmla="*/ 151835 w 899330"/>
                  <a:gd name="connsiteY17" fmla="*/ 450217 h 469820"/>
                  <a:gd name="connsiteX18" fmla="*/ 25722 w 899330"/>
                  <a:gd name="connsiteY18" fmla="*/ 453484 h 469820"/>
                  <a:gd name="connsiteX19" fmla="*/ 891 w 899330"/>
                  <a:gd name="connsiteY19" fmla="*/ 388794 h 469820"/>
                  <a:gd name="connsiteX20" fmla="*/ 1544 w 899330"/>
                  <a:gd name="connsiteY20" fmla="*/ 384220 h 469820"/>
                  <a:gd name="connsiteX21" fmla="*/ 4812 w 899330"/>
                  <a:gd name="connsiteY21" fmla="*/ 381607 h 469820"/>
                  <a:gd name="connsiteX22" fmla="*/ 249197 w 899330"/>
                  <a:gd name="connsiteY22" fmla="*/ 128727 h 469820"/>
                  <a:gd name="connsiteX23" fmla="*/ 250504 w 899330"/>
                  <a:gd name="connsiteY23" fmla="*/ 127420 h 469820"/>
                  <a:gd name="connsiteX24" fmla="*/ 369429 w 899330"/>
                  <a:gd name="connsiteY24" fmla="*/ 33325 h 469820"/>
                  <a:gd name="connsiteX25" fmla="*/ 553698 w 899330"/>
                  <a:gd name="connsiteY25" fmla="*/ 0 h 469820"/>
                  <a:gd name="connsiteX26" fmla="*/ 789588 w 899330"/>
                  <a:gd name="connsiteY26" fmla="*/ 50968 h 469820"/>
                  <a:gd name="connsiteX27" fmla="*/ 875842 w 899330"/>
                  <a:gd name="connsiteY27" fmla="*/ 113045 h 469820"/>
                  <a:gd name="connsiteX28" fmla="*/ 898712 w 899330"/>
                  <a:gd name="connsiteY28" fmla="*/ 323451 h 469820"/>
                  <a:gd name="connsiteX29" fmla="*/ 813112 w 899330"/>
                  <a:gd name="connsiteY29" fmla="*/ 443683 h 469820"/>
                  <a:gd name="connsiteX30" fmla="*/ 591597 w 899330"/>
                  <a:gd name="connsiteY30" fmla="*/ 469820 h 469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899330" h="469820">
                    <a:moveTo>
                      <a:pt x="591597" y="469820"/>
                    </a:moveTo>
                    <a:cubicBezTo>
                      <a:pt x="586370" y="469820"/>
                      <a:pt x="580489" y="469820"/>
                      <a:pt x="575261" y="469820"/>
                    </a:cubicBezTo>
                    <a:cubicBezTo>
                      <a:pt x="494889" y="463286"/>
                      <a:pt x="431505" y="442376"/>
                      <a:pt x="386418" y="408397"/>
                    </a:cubicBezTo>
                    <a:lnTo>
                      <a:pt x="399487" y="391408"/>
                    </a:lnTo>
                    <a:cubicBezTo>
                      <a:pt x="441960" y="423427"/>
                      <a:pt x="501423" y="442376"/>
                      <a:pt x="576568" y="448911"/>
                    </a:cubicBezTo>
                    <a:cubicBezTo>
                      <a:pt x="672623" y="450871"/>
                      <a:pt x="756263" y="436495"/>
                      <a:pt x="809845" y="424080"/>
                    </a:cubicBezTo>
                    <a:cubicBezTo>
                      <a:pt x="854278" y="413625"/>
                      <a:pt x="883683" y="372458"/>
                      <a:pt x="878455" y="327371"/>
                    </a:cubicBezTo>
                    <a:lnTo>
                      <a:pt x="856239" y="126767"/>
                    </a:lnTo>
                    <a:lnTo>
                      <a:pt x="781094" y="72531"/>
                    </a:lnTo>
                    <a:lnTo>
                      <a:pt x="553698" y="23524"/>
                    </a:lnTo>
                    <a:lnTo>
                      <a:pt x="378577" y="54889"/>
                    </a:lnTo>
                    <a:lnTo>
                      <a:pt x="264226" y="145063"/>
                    </a:lnTo>
                    <a:cubicBezTo>
                      <a:pt x="250504" y="160092"/>
                      <a:pt x="72116" y="355469"/>
                      <a:pt x="21148" y="397289"/>
                    </a:cubicBezTo>
                    <a:cubicBezTo>
                      <a:pt x="20494" y="410358"/>
                      <a:pt x="24415" y="426694"/>
                      <a:pt x="38790" y="437149"/>
                    </a:cubicBezTo>
                    <a:cubicBezTo>
                      <a:pt x="60354" y="453484"/>
                      <a:pt x="97600" y="451524"/>
                      <a:pt x="143340" y="431268"/>
                    </a:cubicBezTo>
                    <a:cubicBezTo>
                      <a:pt x="193001" y="409051"/>
                      <a:pt x="285136" y="333252"/>
                      <a:pt x="311926" y="303848"/>
                    </a:cubicBezTo>
                    <a:lnTo>
                      <a:pt x="327609" y="318223"/>
                    </a:lnTo>
                    <a:cubicBezTo>
                      <a:pt x="298858" y="349588"/>
                      <a:pt x="204763" y="426694"/>
                      <a:pt x="151835" y="450217"/>
                    </a:cubicBezTo>
                    <a:cubicBezTo>
                      <a:pt x="83224" y="480275"/>
                      <a:pt x="45325" y="468514"/>
                      <a:pt x="25722" y="453484"/>
                    </a:cubicBezTo>
                    <a:cubicBezTo>
                      <a:pt x="6119" y="438456"/>
                      <a:pt x="-3029" y="413625"/>
                      <a:pt x="891" y="388794"/>
                    </a:cubicBezTo>
                    <a:lnTo>
                      <a:pt x="1544" y="384220"/>
                    </a:lnTo>
                    <a:lnTo>
                      <a:pt x="4812" y="381607"/>
                    </a:lnTo>
                    <a:cubicBezTo>
                      <a:pt x="49245" y="347628"/>
                      <a:pt x="247236" y="130687"/>
                      <a:pt x="249197" y="128727"/>
                    </a:cubicBezTo>
                    <a:lnTo>
                      <a:pt x="250504" y="127420"/>
                    </a:lnTo>
                    <a:lnTo>
                      <a:pt x="369429" y="33325"/>
                    </a:lnTo>
                    <a:lnTo>
                      <a:pt x="553698" y="0"/>
                    </a:lnTo>
                    <a:lnTo>
                      <a:pt x="789588" y="50968"/>
                    </a:lnTo>
                    <a:lnTo>
                      <a:pt x="875842" y="113045"/>
                    </a:lnTo>
                    <a:lnTo>
                      <a:pt x="898712" y="323451"/>
                    </a:lnTo>
                    <a:cubicBezTo>
                      <a:pt x="904593" y="379646"/>
                      <a:pt x="868000" y="431268"/>
                      <a:pt x="813112" y="443683"/>
                    </a:cubicBezTo>
                    <a:cubicBezTo>
                      <a:pt x="762797" y="456098"/>
                      <a:pt x="683732" y="469820"/>
                      <a:pt x="591597" y="469820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24" name="任意多边形: 形状 623"/>
              <p:cNvSpPr/>
              <p:nvPr>
                <p:custDataLst>
                  <p:tags r:id="rId33"/>
                </p:custDataLst>
              </p:nvPr>
            </p:nvSpPr>
            <p:spPr>
              <a:xfrm>
                <a:off x="17213364" y="5670476"/>
                <a:ext cx="175120" cy="428000"/>
              </a:xfrm>
              <a:custGeom>
                <a:avLst/>
                <a:gdLst>
                  <a:gd name="connsiteX0" fmla="*/ 66651 w 175120"/>
                  <a:gd name="connsiteY0" fmla="*/ 186229 h 428000"/>
                  <a:gd name="connsiteX1" fmla="*/ 45741 w 175120"/>
                  <a:gd name="connsiteY1" fmla="*/ 3921 h 428000"/>
                  <a:gd name="connsiteX2" fmla="*/ 159438 w 175120"/>
                  <a:gd name="connsiteY2" fmla="*/ 0 h 428000"/>
                  <a:gd name="connsiteX3" fmla="*/ 171200 w 175120"/>
                  <a:gd name="connsiteY3" fmla="*/ 209100 h 428000"/>
                  <a:gd name="connsiteX4" fmla="*/ 175121 w 175120"/>
                  <a:gd name="connsiteY4" fmla="*/ 259414 h 428000"/>
                  <a:gd name="connsiteX5" fmla="*/ 64037 w 175120"/>
                  <a:gd name="connsiteY5" fmla="*/ 390755 h 428000"/>
                  <a:gd name="connsiteX6" fmla="*/ 5881 w 175120"/>
                  <a:gd name="connsiteY6" fmla="*/ 428001 h 428000"/>
                  <a:gd name="connsiteX7" fmla="*/ 0 w 175120"/>
                  <a:gd name="connsiteY7" fmla="*/ 364617 h 428000"/>
                  <a:gd name="connsiteX8" fmla="*/ 66651 w 175120"/>
                  <a:gd name="connsiteY8" fmla="*/ 265949 h 42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5120" h="428000">
                    <a:moveTo>
                      <a:pt x="66651" y="186229"/>
                    </a:moveTo>
                    <a:lnTo>
                      <a:pt x="45741" y="3921"/>
                    </a:lnTo>
                    <a:lnTo>
                      <a:pt x="159438" y="0"/>
                    </a:lnTo>
                    <a:lnTo>
                      <a:pt x="171200" y="209100"/>
                    </a:lnTo>
                    <a:lnTo>
                      <a:pt x="175121" y="259414"/>
                    </a:lnTo>
                    <a:lnTo>
                      <a:pt x="64037" y="390755"/>
                    </a:lnTo>
                    <a:lnTo>
                      <a:pt x="5881" y="428001"/>
                    </a:lnTo>
                    <a:lnTo>
                      <a:pt x="0" y="364617"/>
                    </a:lnTo>
                    <a:lnTo>
                      <a:pt x="66651" y="265949"/>
                    </a:ln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25" name="任意多边形: 形状 624"/>
              <p:cNvSpPr/>
              <p:nvPr>
                <p:custDataLst>
                  <p:tags r:id="rId34"/>
                </p:custDataLst>
              </p:nvPr>
            </p:nvSpPr>
            <p:spPr>
              <a:xfrm>
                <a:off x="17205522" y="5690079"/>
                <a:ext cx="194070" cy="420159"/>
              </a:xfrm>
              <a:custGeom>
                <a:avLst/>
                <a:gdLst>
                  <a:gd name="connsiteX0" fmla="*/ 11108 w 194070"/>
                  <a:gd name="connsiteY0" fmla="*/ 420159 h 420159"/>
                  <a:gd name="connsiteX1" fmla="*/ 0 w 194070"/>
                  <a:gd name="connsiteY1" fmla="*/ 401863 h 420159"/>
                  <a:gd name="connsiteX2" fmla="*/ 64690 w 194070"/>
                  <a:gd name="connsiteY2" fmla="*/ 363310 h 420159"/>
                  <a:gd name="connsiteX3" fmla="*/ 172507 w 194070"/>
                  <a:gd name="connsiteY3" fmla="*/ 236544 h 420159"/>
                  <a:gd name="connsiteX4" fmla="*/ 162052 w 194070"/>
                  <a:gd name="connsiteY4" fmla="*/ 653 h 420159"/>
                  <a:gd name="connsiteX5" fmla="*/ 183616 w 194070"/>
                  <a:gd name="connsiteY5" fmla="*/ 0 h 420159"/>
                  <a:gd name="connsiteX6" fmla="*/ 194071 w 194070"/>
                  <a:gd name="connsiteY6" fmla="*/ 243732 h 420159"/>
                  <a:gd name="connsiteX7" fmla="*/ 79066 w 194070"/>
                  <a:gd name="connsiteY7" fmla="*/ 379646 h 4201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4070" h="420159">
                    <a:moveTo>
                      <a:pt x="11108" y="420159"/>
                    </a:moveTo>
                    <a:lnTo>
                      <a:pt x="0" y="401863"/>
                    </a:lnTo>
                    <a:lnTo>
                      <a:pt x="64690" y="363310"/>
                    </a:lnTo>
                    <a:lnTo>
                      <a:pt x="172507" y="236544"/>
                    </a:lnTo>
                    <a:lnTo>
                      <a:pt x="162052" y="653"/>
                    </a:lnTo>
                    <a:lnTo>
                      <a:pt x="183616" y="0"/>
                    </a:lnTo>
                    <a:lnTo>
                      <a:pt x="194071" y="243732"/>
                    </a:lnTo>
                    <a:lnTo>
                      <a:pt x="79066" y="379646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26" name="任意多边形: 形状 625"/>
              <p:cNvSpPr/>
              <p:nvPr>
                <p:custDataLst>
                  <p:tags r:id="rId35"/>
                </p:custDataLst>
              </p:nvPr>
            </p:nvSpPr>
            <p:spPr>
              <a:xfrm>
                <a:off x="17026481" y="5682238"/>
                <a:ext cx="299273" cy="465842"/>
              </a:xfrm>
              <a:custGeom>
                <a:avLst/>
                <a:gdLst>
                  <a:gd name="connsiteX0" fmla="*/ 272483 w 299273"/>
                  <a:gd name="connsiteY0" fmla="*/ 0 h 465842"/>
                  <a:gd name="connsiteX1" fmla="*/ 299274 w 299273"/>
                  <a:gd name="connsiteY1" fmla="*/ 259414 h 465842"/>
                  <a:gd name="connsiteX2" fmla="*/ 213020 w 299273"/>
                  <a:gd name="connsiteY2" fmla="*/ 395982 h 465842"/>
                  <a:gd name="connsiteX3" fmla="*/ 118925 w 299273"/>
                  <a:gd name="connsiteY3" fmla="*/ 453484 h 465842"/>
                  <a:gd name="connsiteX4" fmla="*/ 653 w 299273"/>
                  <a:gd name="connsiteY4" fmla="*/ 418199 h 465842"/>
                  <a:gd name="connsiteX5" fmla="*/ 0 w 299273"/>
                  <a:gd name="connsiteY5" fmla="*/ 417546 h 465842"/>
                  <a:gd name="connsiteX6" fmla="*/ 137222 w 299273"/>
                  <a:gd name="connsiteY6" fmla="*/ 303848 h 465842"/>
                  <a:gd name="connsiteX7" fmla="*/ 194071 w 299273"/>
                  <a:gd name="connsiteY7" fmla="*/ 240464 h 465842"/>
                  <a:gd name="connsiteX8" fmla="*/ 161399 w 299273"/>
                  <a:gd name="connsiteY8" fmla="*/ 6534 h 465842"/>
                  <a:gd name="connsiteX9" fmla="*/ 272483 w 299273"/>
                  <a:gd name="connsiteY9" fmla="*/ 0 h 465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99273" h="465842">
                    <a:moveTo>
                      <a:pt x="272483" y="0"/>
                    </a:moveTo>
                    <a:lnTo>
                      <a:pt x="299274" y="259414"/>
                    </a:lnTo>
                    <a:lnTo>
                      <a:pt x="213020" y="395982"/>
                    </a:lnTo>
                    <a:lnTo>
                      <a:pt x="118925" y="453484"/>
                    </a:lnTo>
                    <a:cubicBezTo>
                      <a:pt x="77106" y="479622"/>
                      <a:pt x="21564" y="462633"/>
                      <a:pt x="653" y="418199"/>
                    </a:cubicBezTo>
                    <a:lnTo>
                      <a:pt x="0" y="417546"/>
                    </a:lnTo>
                    <a:lnTo>
                      <a:pt x="137222" y="303848"/>
                    </a:lnTo>
                    <a:lnTo>
                      <a:pt x="194071" y="240464"/>
                    </a:lnTo>
                    <a:lnTo>
                      <a:pt x="161399" y="6534"/>
                    </a:lnTo>
                    <a:lnTo>
                      <a:pt x="272483" y="0"/>
                    </a:ln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27" name="任意多边形: 形状 626"/>
              <p:cNvSpPr/>
              <p:nvPr>
                <p:custDataLst>
                  <p:tags r:id="rId36"/>
                </p:custDataLst>
              </p:nvPr>
            </p:nvSpPr>
            <p:spPr>
              <a:xfrm>
                <a:off x="17012759" y="5681584"/>
                <a:ext cx="322797" cy="477661"/>
              </a:xfrm>
              <a:custGeom>
                <a:avLst/>
                <a:gdLst>
                  <a:gd name="connsiteX0" fmla="*/ 88867 w 322797"/>
                  <a:gd name="connsiteY0" fmla="*/ 477662 h 477661"/>
                  <a:gd name="connsiteX1" fmla="*/ 62076 w 322797"/>
                  <a:gd name="connsiteY1" fmla="*/ 473741 h 477661"/>
                  <a:gd name="connsiteX2" fmla="*/ 3921 w 322797"/>
                  <a:gd name="connsiteY2" fmla="*/ 424080 h 477661"/>
                  <a:gd name="connsiteX3" fmla="*/ 0 w 322797"/>
                  <a:gd name="connsiteY3" fmla="*/ 415585 h 477661"/>
                  <a:gd name="connsiteX4" fmla="*/ 7188 w 322797"/>
                  <a:gd name="connsiteY4" fmla="*/ 409704 h 477661"/>
                  <a:gd name="connsiteX5" fmla="*/ 86254 w 322797"/>
                  <a:gd name="connsiteY5" fmla="*/ 354162 h 477661"/>
                  <a:gd name="connsiteX6" fmla="*/ 98669 w 322797"/>
                  <a:gd name="connsiteY6" fmla="*/ 371805 h 477661"/>
                  <a:gd name="connsiteX7" fmla="*/ 27444 w 322797"/>
                  <a:gd name="connsiteY7" fmla="*/ 421466 h 477661"/>
                  <a:gd name="connsiteX8" fmla="*/ 67957 w 322797"/>
                  <a:gd name="connsiteY8" fmla="*/ 452831 h 477661"/>
                  <a:gd name="connsiteX9" fmla="*/ 126113 w 322797"/>
                  <a:gd name="connsiteY9" fmla="*/ 444990 h 477661"/>
                  <a:gd name="connsiteX10" fmla="*/ 217594 w 322797"/>
                  <a:gd name="connsiteY10" fmla="*/ 388794 h 477661"/>
                  <a:gd name="connsiteX11" fmla="*/ 300580 w 322797"/>
                  <a:gd name="connsiteY11" fmla="*/ 257454 h 477661"/>
                  <a:gd name="connsiteX12" fmla="*/ 274443 w 322797"/>
                  <a:gd name="connsiteY12" fmla="*/ 1960 h 477661"/>
                  <a:gd name="connsiteX13" fmla="*/ 296007 w 322797"/>
                  <a:gd name="connsiteY13" fmla="*/ 0 h 477661"/>
                  <a:gd name="connsiteX14" fmla="*/ 322797 w 322797"/>
                  <a:gd name="connsiteY14" fmla="*/ 263335 h 477661"/>
                  <a:gd name="connsiteX15" fmla="*/ 233277 w 322797"/>
                  <a:gd name="connsiteY15" fmla="*/ 405130 h 477661"/>
                  <a:gd name="connsiteX16" fmla="*/ 137222 w 322797"/>
                  <a:gd name="connsiteY16" fmla="*/ 463940 h 477661"/>
                  <a:gd name="connsiteX17" fmla="*/ 88867 w 322797"/>
                  <a:gd name="connsiteY17" fmla="*/ 477662 h 4776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22797" h="477661">
                    <a:moveTo>
                      <a:pt x="88867" y="477662"/>
                    </a:moveTo>
                    <a:cubicBezTo>
                      <a:pt x="79719" y="477662"/>
                      <a:pt x="70571" y="476355"/>
                      <a:pt x="62076" y="473741"/>
                    </a:cubicBezTo>
                    <a:cubicBezTo>
                      <a:pt x="36592" y="465900"/>
                      <a:pt x="15683" y="447604"/>
                      <a:pt x="3921" y="424080"/>
                    </a:cubicBezTo>
                    <a:lnTo>
                      <a:pt x="0" y="415585"/>
                    </a:lnTo>
                    <a:lnTo>
                      <a:pt x="7188" y="409704"/>
                    </a:lnTo>
                    <a:lnTo>
                      <a:pt x="86254" y="354162"/>
                    </a:lnTo>
                    <a:lnTo>
                      <a:pt x="98669" y="371805"/>
                    </a:lnTo>
                    <a:lnTo>
                      <a:pt x="27444" y="421466"/>
                    </a:lnTo>
                    <a:cubicBezTo>
                      <a:pt x="37246" y="436495"/>
                      <a:pt x="51622" y="447604"/>
                      <a:pt x="67957" y="452831"/>
                    </a:cubicBezTo>
                    <a:cubicBezTo>
                      <a:pt x="87561" y="458712"/>
                      <a:pt x="109124" y="456098"/>
                      <a:pt x="126113" y="444990"/>
                    </a:cubicBezTo>
                    <a:lnTo>
                      <a:pt x="217594" y="388794"/>
                    </a:lnTo>
                    <a:lnTo>
                      <a:pt x="300580" y="257454"/>
                    </a:lnTo>
                    <a:lnTo>
                      <a:pt x="274443" y="1960"/>
                    </a:lnTo>
                    <a:lnTo>
                      <a:pt x="296007" y="0"/>
                    </a:lnTo>
                    <a:lnTo>
                      <a:pt x="322797" y="263335"/>
                    </a:lnTo>
                    <a:lnTo>
                      <a:pt x="233277" y="405130"/>
                    </a:lnTo>
                    <a:lnTo>
                      <a:pt x="137222" y="463940"/>
                    </a:lnTo>
                    <a:cubicBezTo>
                      <a:pt x="123500" y="472434"/>
                      <a:pt x="106510" y="477662"/>
                      <a:pt x="88867" y="477662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28" name="任意多边形: 形状 627"/>
              <p:cNvSpPr/>
              <p:nvPr>
                <p:custDataLst>
                  <p:tags r:id="rId37"/>
                </p:custDataLst>
              </p:nvPr>
            </p:nvSpPr>
            <p:spPr>
              <a:xfrm>
                <a:off x="16986621" y="5678971"/>
                <a:ext cx="234583" cy="612348"/>
              </a:xfrm>
              <a:custGeom>
                <a:avLst/>
                <a:gdLst>
                  <a:gd name="connsiteX0" fmla="*/ 0 w 234583"/>
                  <a:gd name="connsiteY0" fmla="*/ 0 h 612348"/>
                  <a:gd name="connsiteX1" fmla="*/ 107164 w 234583"/>
                  <a:gd name="connsiteY1" fmla="*/ 275750 h 612348"/>
                  <a:gd name="connsiteX2" fmla="*/ 141796 w 234583"/>
                  <a:gd name="connsiteY2" fmla="*/ 577637 h 612348"/>
                  <a:gd name="connsiteX3" fmla="*/ 183616 w 234583"/>
                  <a:gd name="connsiteY3" fmla="*/ 612269 h 612348"/>
                  <a:gd name="connsiteX4" fmla="*/ 184269 w 234583"/>
                  <a:gd name="connsiteY4" fmla="*/ 612269 h 612348"/>
                  <a:gd name="connsiteX5" fmla="*/ 220861 w 234583"/>
                  <a:gd name="connsiteY5" fmla="*/ 575024 h 612348"/>
                  <a:gd name="connsiteX6" fmla="*/ 234584 w 234583"/>
                  <a:gd name="connsiteY6" fmla="*/ 260721 h 612348"/>
                  <a:gd name="connsiteX7" fmla="*/ 204526 w 234583"/>
                  <a:gd name="connsiteY7" fmla="*/ 4574 h 612348"/>
                  <a:gd name="connsiteX8" fmla="*/ 0 w 234583"/>
                  <a:gd name="connsiteY8" fmla="*/ 0 h 6123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4583" h="612348">
                    <a:moveTo>
                      <a:pt x="0" y="0"/>
                    </a:moveTo>
                    <a:lnTo>
                      <a:pt x="107164" y="275750"/>
                    </a:lnTo>
                    <a:lnTo>
                      <a:pt x="141796" y="577637"/>
                    </a:lnTo>
                    <a:cubicBezTo>
                      <a:pt x="144409" y="598547"/>
                      <a:pt x="162706" y="613576"/>
                      <a:pt x="183616" y="612269"/>
                    </a:cubicBezTo>
                    <a:lnTo>
                      <a:pt x="184269" y="612269"/>
                    </a:lnTo>
                    <a:cubicBezTo>
                      <a:pt x="204526" y="610963"/>
                      <a:pt x="220208" y="594627"/>
                      <a:pt x="220861" y="575024"/>
                    </a:cubicBezTo>
                    <a:lnTo>
                      <a:pt x="234584" y="260721"/>
                    </a:lnTo>
                    <a:lnTo>
                      <a:pt x="204526" y="45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29" name="任意多边形: 形状 628"/>
              <p:cNvSpPr/>
              <p:nvPr>
                <p:custDataLst>
                  <p:tags r:id="rId38"/>
                </p:custDataLst>
              </p:nvPr>
            </p:nvSpPr>
            <p:spPr>
              <a:xfrm>
                <a:off x="16976820" y="5675050"/>
                <a:ext cx="255493" cy="627298"/>
              </a:xfrm>
              <a:custGeom>
                <a:avLst/>
                <a:gdLst>
                  <a:gd name="connsiteX0" fmla="*/ 191457 w 255493"/>
                  <a:gd name="connsiteY0" fmla="*/ 627299 h 627298"/>
                  <a:gd name="connsiteX1" fmla="*/ 141142 w 255493"/>
                  <a:gd name="connsiteY1" fmla="*/ 582865 h 627298"/>
                  <a:gd name="connsiteX2" fmla="*/ 106510 w 255493"/>
                  <a:gd name="connsiteY2" fmla="*/ 282284 h 627298"/>
                  <a:gd name="connsiteX3" fmla="*/ 0 w 255493"/>
                  <a:gd name="connsiteY3" fmla="*/ 7841 h 627298"/>
                  <a:gd name="connsiteX4" fmla="*/ 20257 w 255493"/>
                  <a:gd name="connsiteY4" fmla="*/ 0 h 627298"/>
                  <a:gd name="connsiteX5" fmla="*/ 128073 w 255493"/>
                  <a:gd name="connsiteY5" fmla="*/ 278364 h 627298"/>
                  <a:gd name="connsiteX6" fmla="*/ 162706 w 255493"/>
                  <a:gd name="connsiteY6" fmla="*/ 580251 h 627298"/>
                  <a:gd name="connsiteX7" fmla="*/ 192764 w 255493"/>
                  <a:gd name="connsiteY7" fmla="*/ 605082 h 627298"/>
                  <a:gd name="connsiteX8" fmla="*/ 220208 w 255493"/>
                  <a:gd name="connsiteY8" fmla="*/ 577637 h 627298"/>
                  <a:gd name="connsiteX9" fmla="*/ 233930 w 255493"/>
                  <a:gd name="connsiteY9" fmla="*/ 264642 h 627298"/>
                  <a:gd name="connsiteX10" fmla="*/ 203872 w 255493"/>
                  <a:gd name="connsiteY10" fmla="*/ 9148 h 627298"/>
                  <a:gd name="connsiteX11" fmla="*/ 225435 w 255493"/>
                  <a:gd name="connsiteY11" fmla="*/ 6534 h 627298"/>
                  <a:gd name="connsiteX12" fmla="*/ 255493 w 255493"/>
                  <a:gd name="connsiteY12" fmla="*/ 263988 h 627298"/>
                  <a:gd name="connsiteX13" fmla="*/ 241771 w 255493"/>
                  <a:gd name="connsiteY13" fmla="*/ 578944 h 627298"/>
                  <a:gd name="connsiteX14" fmla="*/ 195377 w 255493"/>
                  <a:gd name="connsiteY14" fmla="*/ 626645 h 627298"/>
                  <a:gd name="connsiteX15" fmla="*/ 191457 w 255493"/>
                  <a:gd name="connsiteY15" fmla="*/ 627299 h 627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55493" h="627298">
                    <a:moveTo>
                      <a:pt x="191457" y="627299"/>
                    </a:moveTo>
                    <a:cubicBezTo>
                      <a:pt x="165319" y="627299"/>
                      <a:pt x="144409" y="608349"/>
                      <a:pt x="141142" y="582865"/>
                    </a:cubicBezTo>
                    <a:lnTo>
                      <a:pt x="106510" y="282284"/>
                    </a:lnTo>
                    <a:lnTo>
                      <a:pt x="0" y="7841"/>
                    </a:lnTo>
                    <a:lnTo>
                      <a:pt x="20257" y="0"/>
                    </a:lnTo>
                    <a:lnTo>
                      <a:pt x="128073" y="278364"/>
                    </a:lnTo>
                    <a:lnTo>
                      <a:pt x="162706" y="580251"/>
                    </a:lnTo>
                    <a:cubicBezTo>
                      <a:pt x="164666" y="595280"/>
                      <a:pt x="177735" y="606388"/>
                      <a:pt x="192764" y="605082"/>
                    </a:cubicBezTo>
                    <a:cubicBezTo>
                      <a:pt x="207793" y="603775"/>
                      <a:pt x="219554" y="592666"/>
                      <a:pt x="220208" y="577637"/>
                    </a:cubicBezTo>
                    <a:lnTo>
                      <a:pt x="233930" y="264642"/>
                    </a:lnTo>
                    <a:lnTo>
                      <a:pt x="203872" y="9148"/>
                    </a:lnTo>
                    <a:lnTo>
                      <a:pt x="225435" y="6534"/>
                    </a:lnTo>
                    <a:lnTo>
                      <a:pt x="255493" y="263988"/>
                    </a:lnTo>
                    <a:lnTo>
                      <a:pt x="241771" y="578944"/>
                    </a:lnTo>
                    <a:cubicBezTo>
                      <a:pt x="240465" y="604428"/>
                      <a:pt x="220861" y="624685"/>
                      <a:pt x="195377" y="626645"/>
                    </a:cubicBezTo>
                    <a:cubicBezTo>
                      <a:pt x="193417" y="627299"/>
                      <a:pt x="192764" y="627299"/>
                      <a:pt x="191457" y="627299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602" name="任意多边形: 形状 601"/>
            <p:cNvSpPr/>
            <p:nvPr>
              <p:custDataLst>
                <p:tags r:id="rId39"/>
              </p:custDataLst>
            </p:nvPr>
          </p:nvSpPr>
          <p:spPr>
            <a:xfrm>
              <a:off x="16179628" y="4302834"/>
              <a:ext cx="32671" cy="925265"/>
            </a:xfrm>
            <a:custGeom>
              <a:avLst/>
              <a:gdLst>
                <a:gd name="connsiteX0" fmla="*/ 0 w 32671"/>
                <a:gd name="connsiteY0" fmla="*/ 0 h 925265"/>
                <a:gd name="connsiteX1" fmla="*/ 32672 w 32671"/>
                <a:gd name="connsiteY1" fmla="*/ 0 h 925265"/>
                <a:gd name="connsiteX2" fmla="*/ 32672 w 32671"/>
                <a:gd name="connsiteY2" fmla="*/ 925265 h 925265"/>
                <a:gd name="connsiteX3" fmla="*/ 0 w 32671"/>
                <a:gd name="connsiteY3" fmla="*/ 925265 h 925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671" h="925265">
                  <a:moveTo>
                    <a:pt x="0" y="0"/>
                  </a:moveTo>
                  <a:lnTo>
                    <a:pt x="32672" y="0"/>
                  </a:lnTo>
                  <a:lnTo>
                    <a:pt x="32672" y="925265"/>
                  </a:lnTo>
                  <a:lnTo>
                    <a:pt x="0" y="925265"/>
                  </a:ln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603" name="任意多边形: 形状 602"/>
            <p:cNvSpPr/>
            <p:nvPr>
              <p:custDataLst>
                <p:tags r:id="rId40"/>
              </p:custDataLst>
            </p:nvPr>
          </p:nvSpPr>
          <p:spPr>
            <a:xfrm>
              <a:off x="16276990" y="4324398"/>
              <a:ext cx="32671" cy="746877"/>
            </a:xfrm>
            <a:custGeom>
              <a:avLst/>
              <a:gdLst>
                <a:gd name="connsiteX0" fmla="*/ 0 w 32671"/>
                <a:gd name="connsiteY0" fmla="*/ 0 h 746877"/>
                <a:gd name="connsiteX1" fmla="*/ 32672 w 32671"/>
                <a:gd name="connsiteY1" fmla="*/ 0 h 746877"/>
                <a:gd name="connsiteX2" fmla="*/ 32672 w 32671"/>
                <a:gd name="connsiteY2" fmla="*/ 746877 h 746877"/>
                <a:gd name="connsiteX3" fmla="*/ 0 w 32671"/>
                <a:gd name="connsiteY3" fmla="*/ 746877 h 746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671" h="746877">
                  <a:moveTo>
                    <a:pt x="0" y="0"/>
                  </a:moveTo>
                  <a:lnTo>
                    <a:pt x="32672" y="0"/>
                  </a:lnTo>
                  <a:lnTo>
                    <a:pt x="32672" y="746877"/>
                  </a:lnTo>
                  <a:lnTo>
                    <a:pt x="0" y="746877"/>
                  </a:ln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604" name="图形 41"/>
            <p:cNvGrpSpPr/>
            <p:nvPr/>
          </p:nvGrpSpPr>
          <p:grpSpPr>
            <a:xfrm>
              <a:off x="16062663" y="3305372"/>
              <a:ext cx="914815" cy="953028"/>
              <a:chOff x="16062663" y="3305372"/>
              <a:chExt cx="914815" cy="953028"/>
            </a:xfrm>
          </p:grpSpPr>
          <p:sp>
            <p:nvSpPr>
              <p:cNvPr id="605" name="任意多边形: 形状 604"/>
              <p:cNvSpPr/>
              <p:nvPr>
                <p:custDataLst>
                  <p:tags r:id="rId41"/>
                </p:custDataLst>
              </p:nvPr>
            </p:nvSpPr>
            <p:spPr>
              <a:xfrm>
                <a:off x="16200211" y="3630449"/>
                <a:ext cx="110758" cy="187085"/>
              </a:xfrm>
              <a:custGeom>
                <a:avLst/>
                <a:gdLst>
                  <a:gd name="connsiteX0" fmla="*/ 30386 w 110758"/>
                  <a:gd name="connsiteY0" fmla="*/ 0 h 187085"/>
                  <a:gd name="connsiteX1" fmla="*/ 15357 w 110758"/>
                  <a:gd name="connsiteY1" fmla="*/ 182962 h 187085"/>
                  <a:gd name="connsiteX2" fmla="*/ 110758 w 110758"/>
                  <a:gd name="connsiteY2" fmla="*/ 126113 h 187085"/>
                  <a:gd name="connsiteX3" fmla="*/ 30386 w 110758"/>
                  <a:gd name="connsiteY3" fmla="*/ 0 h 1870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0758" h="187085">
                    <a:moveTo>
                      <a:pt x="30386" y="0"/>
                    </a:moveTo>
                    <a:cubicBezTo>
                      <a:pt x="30386" y="0"/>
                      <a:pt x="-26463" y="160092"/>
                      <a:pt x="15357" y="182962"/>
                    </a:cubicBezTo>
                    <a:cubicBezTo>
                      <a:pt x="57176" y="205832"/>
                      <a:pt x="110758" y="126113"/>
                      <a:pt x="110758" y="126113"/>
                    </a:cubicBezTo>
                    <a:lnTo>
                      <a:pt x="30386" y="0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06" name="任意多边形: 形状 605"/>
              <p:cNvSpPr/>
              <p:nvPr>
                <p:custDataLst>
                  <p:tags r:id="rId42"/>
                </p:custDataLst>
              </p:nvPr>
            </p:nvSpPr>
            <p:spPr>
              <a:xfrm>
                <a:off x="16447537" y="3848043"/>
                <a:ext cx="77105" cy="43126"/>
              </a:xfrm>
              <a:custGeom>
                <a:avLst/>
                <a:gdLst>
                  <a:gd name="connsiteX0" fmla="*/ 73838 w 77105"/>
                  <a:gd name="connsiteY0" fmla="*/ 43127 h 43126"/>
                  <a:gd name="connsiteX1" fmla="*/ 0 w 77105"/>
                  <a:gd name="connsiteY1" fmla="*/ 9148 h 43126"/>
                  <a:gd name="connsiteX2" fmla="*/ 5881 w 77105"/>
                  <a:gd name="connsiteY2" fmla="*/ 0 h 43126"/>
                  <a:gd name="connsiteX3" fmla="*/ 77106 w 77105"/>
                  <a:gd name="connsiteY3" fmla="*/ 33325 h 43126"/>
                  <a:gd name="connsiteX4" fmla="*/ 73838 w 77105"/>
                  <a:gd name="connsiteY4" fmla="*/ 43127 h 43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05" h="43126">
                    <a:moveTo>
                      <a:pt x="73838" y="43127"/>
                    </a:moveTo>
                    <a:cubicBezTo>
                      <a:pt x="47701" y="35286"/>
                      <a:pt x="22870" y="23524"/>
                      <a:pt x="0" y="9148"/>
                    </a:cubicBezTo>
                    <a:lnTo>
                      <a:pt x="5881" y="0"/>
                    </a:lnTo>
                    <a:cubicBezTo>
                      <a:pt x="28098" y="14376"/>
                      <a:pt x="52275" y="25484"/>
                      <a:pt x="77106" y="33325"/>
                    </a:cubicBezTo>
                    <a:lnTo>
                      <a:pt x="73838" y="43127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07" name="任意多边形: 形状 606"/>
              <p:cNvSpPr/>
              <p:nvPr>
                <p:custDataLst>
                  <p:tags r:id="rId43"/>
                </p:custDataLst>
              </p:nvPr>
            </p:nvSpPr>
            <p:spPr>
              <a:xfrm>
                <a:off x="16074425" y="3405667"/>
                <a:ext cx="730541" cy="841294"/>
              </a:xfrm>
              <a:custGeom>
                <a:avLst/>
                <a:gdLst>
                  <a:gd name="connsiteX0" fmla="*/ 369191 w 730541"/>
                  <a:gd name="connsiteY0" fmla="*/ 0 h 841294"/>
                  <a:gd name="connsiteX1" fmla="*/ 203218 w 730541"/>
                  <a:gd name="connsiteY1" fmla="*/ 312996 h 841294"/>
                  <a:gd name="connsiteX2" fmla="*/ 0 w 730541"/>
                  <a:gd name="connsiteY2" fmla="*/ 547579 h 841294"/>
                  <a:gd name="connsiteX3" fmla="*/ 110431 w 730541"/>
                  <a:gd name="connsiteY3" fmla="*/ 798499 h 841294"/>
                  <a:gd name="connsiteX4" fmla="*/ 243732 w 730541"/>
                  <a:gd name="connsiteY4" fmla="*/ 806340 h 841294"/>
                  <a:gd name="connsiteX5" fmla="*/ 384220 w 730541"/>
                  <a:gd name="connsiteY5" fmla="*/ 582865 h 841294"/>
                  <a:gd name="connsiteX6" fmla="*/ 433881 w 730541"/>
                  <a:gd name="connsiteY6" fmla="*/ 585479 h 841294"/>
                  <a:gd name="connsiteX7" fmla="*/ 730541 w 730541"/>
                  <a:gd name="connsiteY7" fmla="*/ 147677 h 841294"/>
                  <a:gd name="connsiteX8" fmla="*/ 369191 w 730541"/>
                  <a:gd name="connsiteY8" fmla="*/ 0 h 841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30541" h="841294">
                    <a:moveTo>
                      <a:pt x="369191" y="0"/>
                    </a:moveTo>
                    <a:cubicBezTo>
                      <a:pt x="369191" y="0"/>
                      <a:pt x="214980" y="151597"/>
                      <a:pt x="203218" y="312996"/>
                    </a:cubicBezTo>
                    <a:lnTo>
                      <a:pt x="0" y="547579"/>
                    </a:lnTo>
                    <a:cubicBezTo>
                      <a:pt x="0" y="547579"/>
                      <a:pt x="37899" y="707671"/>
                      <a:pt x="110431" y="798499"/>
                    </a:cubicBezTo>
                    <a:cubicBezTo>
                      <a:pt x="182962" y="889980"/>
                      <a:pt x="243732" y="806340"/>
                      <a:pt x="243732" y="806340"/>
                    </a:cubicBezTo>
                    <a:lnTo>
                      <a:pt x="384220" y="582865"/>
                    </a:lnTo>
                    <a:cubicBezTo>
                      <a:pt x="399903" y="587439"/>
                      <a:pt x="416892" y="588092"/>
                      <a:pt x="433881" y="585479"/>
                    </a:cubicBezTo>
                    <a:cubicBezTo>
                      <a:pt x="567182" y="562608"/>
                      <a:pt x="684801" y="292086"/>
                      <a:pt x="730541" y="147677"/>
                    </a:cubicBezTo>
                    <a:cubicBezTo>
                      <a:pt x="563262" y="3921"/>
                      <a:pt x="369191" y="0"/>
                      <a:pt x="36919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08" name="任意多边形: 形状 607"/>
              <p:cNvSpPr/>
              <p:nvPr>
                <p:custDataLst>
                  <p:tags r:id="rId44"/>
                </p:custDataLst>
              </p:nvPr>
            </p:nvSpPr>
            <p:spPr>
              <a:xfrm>
                <a:off x="16062663" y="3706247"/>
                <a:ext cx="402516" cy="552153"/>
              </a:xfrm>
              <a:custGeom>
                <a:avLst/>
                <a:gdLst>
                  <a:gd name="connsiteX0" fmla="*/ 192110 w 402516"/>
                  <a:gd name="connsiteY0" fmla="*/ 552153 h 552153"/>
                  <a:gd name="connsiteX1" fmla="*/ 113698 w 402516"/>
                  <a:gd name="connsiteY1" fmla="*/ 505106 h 552153"/>
                  <a:gd name="connsiteX2" fmla="*/ 1307 w 402516"/>
                  <a:gd name="connsiteY2" fmla="*/ 249613 h 552153"/>
                  <a:gd name="connsiteX3" fmla="*/ 0 w 402516"/>
                  <a:gd name="connsiteY3" fmla="*/ 244385 h 552153"/>
                  <a:gd name="connsiteX4" fmla="*/ 214980 w 402516"/>
                  <a:gd name="connsiteY4" fmla="*/ 0 h 552153"/>
                  <a:gd name="connsiteX5" fmla="*/ 231316 w 402516"/>
                  <a:gd name="connsiteY5" fmla="*/ 14376 h 552153"/>
                  <a:gd name="connsiteX6" fmla="*/ 23524 w 402516"/>
                  <a:gd name="connsiteY6" fmla="*/ 250266 h 552153"/>
                  <a:gd name="connsiteX7" fmla="*/ 130687 w 402516"/>
                  <a:gd name="connsiteY7" fmla="*/ 492037 h 552153"/>
                  <a:gd name="connsiteX8" fmla="*/ 193417 w 402516"/>
                  <a:gd name="connsiteY8" fmla="*/ 530590 h 552153"/>
                  <a:gd name="connsiteX9" fmla="*/ 246999 w 402516"/>
                  <a:gd name="connsiteY9" fmla="*/ 499878 h 552153"/>
                  <a:gd name="connsiteX10" fmla="*/ 384220 w 402516"/>
                  <a:gd name="connsiteY10" fmla="*/ 281631 h 552153"/>
                  <a:gd name="connsiteX11" fmla="*/ 402517 w 402516"/>
                  <a:gd name="connsiteY11" fmla="*/ 293393 h 552153"/>
                  <a:gd name="connsiteX12" fmla="*/ 264642 w 402516"/>
                  <a:gd name="connsiteY12" fmla="*/ 512294 h 552153"/>
                  <a:gd name="connsiteX13" fmla="*/ 194071 w 402516"/>
                  <a:gd name="connsiteY13" fmla="*/ 552153 h 552153"/>
                  <a:gd name="connsiteX14" fmla="*/ 192110 w 402516"/>
                  <a:gd name="connsiteY14" fmla="*/ 552153 h 552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402516" h="552153">
                    <a:moveTo>
                      <a:pt x="192110" y="552153"/>
                    </a:moveTo>
                    <a:cubicBezTo>
                      <a:pt x="164666" y="552153"/>
                      <a:pt x="137875" y="536471"/>
                      <a:pt x="113698" y="505106"/>
                    </a:cubicBezTo>
                    <a:cubicBezTo>
                      <a:pt x="40513" y="412971"/>
                      <a:pt x="2614" y="256147"/>
                      <a:pt x="1307" y="249613"/>
                    </a:cubicBezTo>
                    <a:lnTo>
                      <a:pt x="0" y="244385"/>
                    </a:lnTo>
                    <a:lnTo>
                      <a:pt x="214980" y="0"/>
                    </a:lnTo>
                    <a:lnTo>
                      <a:pt x="231316" y="14376"/>
                    </a:lnTo>
                    <a:lnTo>
                      <a:pt x="23524" y="250266"/>
                    </a:lnTo>
                    <a:cubicBezTo>
                      <a:pt x="30712" y="278364"/>
                      <a:pt x="67957" y="412971"/>
                      <a:pt x="130687" y="492037"/>
                    </a:cubicBezTo>
                    <a:cubicBezTo>
                      <a:pt x="150944" y="518175"/>
                      <a:pt x="172507" y="531243"/>
                      <a:pt x="193417" y="530590"/>
                    </a:cubicBezTo>
                    <a:cubicBezTo>
                      <a:pt x="224129" y="529937"/>
                      <a:pt x="246999" y="500532"/>
                      <a:pt x="246999" y="499878"/>
                    </a:cubicBezTo>
                    <a:lnTo>
                      <a:pt x="384220" y="281631"/>
                    </a:lnTo>
                    <a:lnTo>
                      <a:pt x="402517" y="293393"/>
                    </a:lnTo>
                    <a:lnTo>
                      <a:pt x="264642" y="512294"/>
                    </a:lnTo>
                    <a:cubicBezTo>
                      <a:pt x="263335" y="514254"/>
                      <a:pt x="235890" y="551500"/>
                      <a:pt x="194071" y="552153"/>
                    </a:cubicBezTo>
                    <a:cubicBezTo>
                      <a:pt x="192764" y="552153"/>
                      <a:pt x="192764" y="552153"/>
                      <a:pt x="192110" y="552153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09" name="任意多边形: 形状 608"/>
              <p:cNvSpPr/>
              <p:nvPr>
                <p:custDataLst>
                  <p:tags r:id="rId45"/>
                </p:custDataLst>
              </p:nvPr>
            </p:nvSpPr>
            <p:spPr>
              <a:xfrm>
                <a:off x="16273723" y="3550730"/>
                <a:ext cx="542351" cy="454137"/>
              </a:xfrm>
              <a:custGeom>
                <a:avLst/>
                <a:gdLst>
                  <a:gd name="connsiteX0" fmla="*/ 214980 w 542351"/>
                  <a:gd name="connsiteY0" fmla="*/ 454138 h 454137"/>
                  <a:gd name="connsiteX1" fmla="*/ 0 w 542351"/>
                  <a:gd name="connsiteY1" fmla="*/ 247652 h 454137"/>
                  <a:gd name="connsiteX2" fmla="*/ 20256 w 542351"/>
                  <a:gd name="connsiteY2" fmla="*/ 239158 h 454137"/>
                  <a:gd name="connsiteX3" fmla="*/ 233276 w 542351"/>
                  <a:gd name="connsiteY3" fmla="*/ 430614 h 454137"/>
                  <a:gd name="connsiteX4" fmla="*/ 521442 w 542351"/>
                  <a:gd name="connsiteY4" fmla="*/ 0 h 454137"/>
                  <a:gd name="connsiteX5" fmla="*/ 542352 w 542351"/>
                  <a:gd name="connsiteY5" fmla="*/ 6534 h 454137"/>
                  <a:gd name="connsiteX6" fmla="*/ 237197 w 542351"/>
                  <a:gd name="connsiteY6" fmla="*/ 451524 h 454137"/>
                  <a:gd name="connsiteX7" fmla="*/ 214980 w 542351"/>
                  <a:gd name="connsiteY7" fmla="*/ 454138 h 454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2351" h="454137">
                    <a:moveTo>
                      <a:pt x="214980" y="454138"/>
                    </a:moveTo>
                    <a:cubicBezTo>
                      <a:pt x="86907" y="454138"/>
                      <a:pt x="3920" y="256800"/>
                      <a:pt x="0" y="247652"/>
                    </a:cubicBezTo>
                    <a:lnTo>
                      <a:pt x="20256" y="239158"/>
                    </a:lnTo>
                    <a:cubicBezTo>
                      <a:pt x="20910" y="241118"/>
                      <a:pt x="109777" y="451524"/>
                      <a:pt x="233276" y="430614"/>
                    </a:cubicBezTo>
                    <a:cubicBezTo>
                      <a:pt x="360696" y="409051"/>
                      <a:pt x="477661" y="139835"/>
                      <a:pt x="521442" y="0"/>
                    </a:cubicBezTo>
                    <a:lnTo>
                      <a:pt x="542352" y="6534"/>
                    </a:lnTo>
                    <a:cubicBezTo>
                      <a:pt x="493344" y="160745"/>
                      <a:pt x="374419" y="428000"/>
                      <a:pt x="237197" y="451524"/>
                    </a:cubicBezTo>
                    <a:cubicBezTo>
                      <a:pt x="228703" y="453485"/>
                      <a:pt x="221515" y="454138"/>
                      <a:pt x="214980" y="454138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10" name="任意多边形: 形状 609"/>
              <p:cNvSpPr/>
              <p:nvPr>
                <p:custDataLst>
                  <p:tags r:id="rId46"/>
                </p:custDataLst>
              </p:nvPr>
            </p:nvSpPr>
            <p:spPr>
              <a:xfrm>
                <a:off x="16249546" y="3305372"/>
                <a:ext cx="727933" cy="292259"/>
              </a:xfrm>
              <a:custGeom>
                <a:avLst/>
                <a:gdLst>
                  <a:gd name="connsiteX0" fmla="*/ 235890 w 727933"/>
                  <a:gd name="connsiteY0" fmla="*/ 180667 h 292259"/>
                  <a:gd name="connsiteX1" fmla="*/ 68611 w 727933"/>
                  <a:gd name="connsiteY1" fmla="*/ 276069 h 292259"/>
                  <a:gd name="connsiteX2" fmla="*/ 0 w 727933"/>
                  <a:gd name="connsiteY2" fmla="*/ 268228 h 292259"/>
                  <a:gd name="connsiteX3" fmla="*/ 133301 w 727933"/>
                  <a:gd name="connsiteY3" fmla="*/ 1626 h 292259"/>
                  <a:gd name="connsiteX4" fmla="*/ 556074 w 727933"/>
                  <a:gd name="connsiteY4" fmla="*/ 74157 h 292259"/>
                  <a:gd name="connsiteX5" fmla="*/ 727274 w 727933"/>
                  <a:gd name="connsiteY5" fmla="*/ 161718 h 292259"/>
                  <a:gd name="connsiteX6" fmla="*/ 670425 w 727933"/>
                  <a:gd name="connsiteY6" fmla="*/ 241437 h 292259"/>
                  <a:gd name="connsiteX7" fmla="*/ 358083 w 727933"/>
                  <a:gd name="connsiteY7" fmla="*/ 241437 h 292259"/>
                  <a:gd name="connsiteX8" fmla="*/ 235890 w 727933"/>
                  <a:gd name="connsiteY8" fmla="*/ 180667 h 292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7933" h="292259">
                    <a:moveTo>
                      <a:pt x="235890" y="180667"/>
                    </a:moveTo>
                    <a:cubicBezTo>
                      <a:pt x="235890" y="180667"/>
                      <a:pt x="171200" y="268228"/>
                      <a:pt x="68611" y="276069"/>
                    </a:cubicBezTo>
                    <a:cubicBezTo>
                      <a:pt x="0" y="268228"/>
                      <a:pt x="0" y="268228"/>
                      <a:pt x="0" y="268228"/>
                    </a:cubicBezTo>
                    <a:cubicBezTo>
                      <a:pt x="0" y="268228"/>
                      <a:pt x="79719" y="32338"/>
                      <a:pt x="133301" y="1626"/>
                    </a:cubicBezTo>
                    <a:cubicBezTo>
                      <a:pt x="254840" y="1626"/>
                      <a:pt x="521442" y="-17324"/>
                      <a:pt x="556074" y="74157"/>
                    </a:cubicBezTo>
                    <a:cubicBezTo>
                      <a:pt x="639714" y="51287"/>
                      <a:pt x="719433" y="93107"/>
                      <a:pt x="727274" y="161718"/>
                    </a:cubicBezTo>
                    <a:cubicBezTo>
                      <a:pt x="735115" y="230329"/>
                      <a:pt x="670425" y="241437"/>
                      <a:pt x="670425" y="241437"/>
                    </a:cubicBezTo>
                    <a:cubicBezTo>
                      <a:pt x="670425" y="241437"/>
                      <a:pt x="556074" y="355788"/>
                      <a:pt x="358083" y="241437"/>
                    </a:cubicBezTo>
                    <a:cubicBezTo>
                      <a:pt x="296660" y="283257"/>
                      <a:pt x="235890" y="180667"/>
                      <a:pt x="235890" y="180667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11" name="任意多边形: 形状 610"/>
              <p:cNvSpPr/>
              <p:nvPr>
                <p:custDataLst>
                  <p:tags r:id="rId47"/>
                </p:custDataLst>
              </p:nvPr>
            </p:nvSpPr>
            <p:spPr>
              <a:xfrm>
                <a:off x="16628990" y="3472848"/>
                <a:ext cx="293594" cy="218369"/>
              </a:xfrm>
              <a:custGeom>
                <a:avLst/>
                <a:gdLst>
                  <a:gd name="connsiteX0" fmla="*/ 61625 w 293594"/>
                  <a:gd name="connsiteY0" fmla="*/ 218370 h 218369"/>
                  <a:gd name="connsiteX1" fmla="*/ 293595 w 293594"/>
                  <a:gd name="connsiteY1" fmla="*/ 58278 h 218369"/>
                  <a:gd name="connsiteX2" fmla="*/ 30913 w 293594"/>
                  <a:gd name="connsiteY2" fmla="*/ 1429 h 218369"/>
                  <a:gd name="connsiteX3" fmla="*/ 61625 w 293594"/>
                  <a:gd name="connsiteY3" fmla="*/ 218370 h 21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3594" h="218369">
                    <a:moveTo>
                      <a:pt x="61625" y="218370"/>
                    </a:moveTo>
                    <a:cubicBezTo>
                      <a:pt x="61625" y="218370"/>
                      <a:pt x="290328" y="207262"/>
                      <a:pt x="293595" y="58278"/>
                    </a:cubicBezTo>
                    <a:cubicBezTo>
                      <a:pt x="133503" y="-14253"/>
                      <a:pt x="30913" y="1429"/>
                      <a:pt x="30913" y="1429"/>
                    </a:cubicBezTo>
                    <a:cubicBezTo>
                      <a:pt x="30913" y="1429"/>
                      <a:pt x="-55993" y="207262"/>
                      <a:pt x="61625" y="218370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grpSp>
            <p:nvGrpSpPr>
              <p:cNvPr id="612" name="图形 41"/>
              <p:cNvGrpSpPr/>
              <p:nvPr/>
            </p:nvGrpSpPr>
            <p:grpSpPr>
              <a:xfrm>
                <a:off x="16543592" y="3686644"/>
                <a:ext cx="83639" cy="175120"/>
                <a:chOff x="16543592" y="3686644"/>
                <a:chExt cx="83639" cy="175120"/>
              </a:xfrm>
            </p:grpSpPr>
            <p:sp>
              <p:nvSpPr>
                <p:cNvPr id="620" name="任意多边形: 形状 619"/>
                <p:cNvSpPr/>
                <p:nvPr>
                  <p:custDataLst>
                    <p:tags r:id="rId48"/>
                  </p:custDataLst>
                </p:nvPr>
              </p:nvSpPr>
              <p:spPr>
                <a:xfrm>
                  <a:off x="16550126" y="3687298"/>
                  <a:ext cx="66650" cy="163394"/>
                </a:xfrm>
                <a:custGeom>
                  <a:avLst/>
                  <a:gdLst>
                    <a:gd name="connsiteX0" fmla="*/ 66651 w 66650"/>
                    <a:gd name="connsiteY0" fmla="*/ 0 h 163394"/>
                    <a:gd name="connsiteX1" fmla="*/ 30712 w 66650"/>
                    <a:gd name="connsiteY1" fmla="*/ 163359 h 163394"/>
                    <a:gd name="connsiteX2" fmla="*/ 0 w 66650"/>
                    <a:gd name="connsiteY2" fmla="*/ 155518 h 163394"/>
                    <a:gd name="connsiteX3" fmla="*/ 66651 w 66650"/>
                    <a:gd name="connsiteY3" fmla="*/ 0 h 1633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6650" h="163394">
                      <a:moveTo>
                        <a:pt x="66651" y="0"/>
                      </a:moveTo>
                      <a:cubicBezTo>
                        <a:pt x="66651" y="0"/>
                        <a:pt x="58809" y="162706"/>
                        <a:pt x="30712" y="163359"/>
                      </a:cubicBezTo>
                      <a:cubicBezTo>
                        <a:pt x="11762" y="164012"/>
                        <a:pt x="0" y="155518"/>
                        <a:pt x="0" y="155518"/>
                      </a:cubicBezTo>
                      <a:lnTo>
                        <a:pt x="6665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53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621" name="任意多边形: 形状 620"/>
                <p:cNvSpPr/>
                <p:nvPr>
                  <p:custDataLst>
                    <p:tags r:id="rId49"/>
                  </p:custDataLst>
                </p:nvPr>
              </p:nvSpPr>
              <p:spPr>
                <a:xfrm>
                  <a:off x="16543592" y="3686644"/>
                  <a:ext cx="83639" cy="175120"/>
                </a:xfrm>
                <a:custGeom>
                  <a:avLst/>
                  <a:gdLst>
                    <a:gd name="connsiteX0" fmla="*/ 34632 w 83639"/>
                    <a:gd name="connsiteY0" fmla="*/ 175121 h 175120"/>
                    <a:gd name="connsiteX1" fmla="*/ 0 w 83639"/>
                    <a:gd name="connsiteY1" fmla="*/ 165319 h 175120"/>
                    <a:gd name="connsiteX2" fmla="*/ 12415 w 83639"/>
                    <a:gd name="connsiteY2" fmla="*/ 147677 h 175120"/>
                    <a:gd name="connsiteX3" fmla="*/ 35285 w 83639"/>
                    <a:gd name="connsiteY3" fmla="*/ 153557 h 175120"/>
                    <a:gd name="connsiteX4" fmla="*/ 62076 w 83639"/>
                    <a:gd name="connsiteY4" fmla="*/ 0 h 175120"/>
                    <a:gd name="connsiteX5" fmla="*/ 83640 w 83639"/>
                    <a:gd name="connsiteY5" fmla="*/ 1307 h 175120"/>
                    <a:gd name="connsiteX6" fmla="*/ 37246 w 83639"/>
                    <a:gd name="connsiteY6" fmla="*/ 175121 h 175120"/>
                    <a:gd name="connsiteX7" fmla="*/ 34632 w 83639"/>
                    <a:gd name="connsiteY7" fmla="*/ 175121 h 1751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3639" h="175120">
                      <a:moveTo>
                        <a:pt x="34632" y="175121"/>
                      </a:moveTo>
                      <a:cubicBezTo>
                        <a:pt x="14376" y="175121"/>
                        <a:pt x="1307" y="166626"/>
                        <a:pt x="0" y="165319"/>
                      </a:cubicBezTo>
                      <a:lnTo>
                        <a:pt x="12415" y="147677"/>
                      </a:lnTo>
                      <a:cubicBezTo>
                        <a:pt x="12415" y="147677"/>
                        <a:pt x="21563" y="153557"/>
                        <a:pt x="35285" y="153557"/>
                      </a:cubicBezTo>
                      <a:cubicBezTo>
                        <a:pt x="46394" y="145716"/>
                        <a:pt x="58156" y="75799"/>
                        <a:pt x="62076" y="0"/>
                      </a:cubicBezTo>
                      <a:lnTo>
                        <a:pt x="83640" y="1307"/>
                      </a:lnTo>
                      <a:cubicBezTo>
                        <a:pt x="79719" y="79719"/>
                        <a:pt x="68611" y="173814"/>
                        <a:pt x="37246" y="175121"/>
                      </a:cubicBezTo>
                      <a:cubicBezTo>
                        <a:pt x="36592" y="175121"/>
                        <a:pt x="35285" y="175121"/>
                        <a:pt x="34632" y="17512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653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</p:grpSp>
          <p:grpSp>
            <p:nvGrpSpPr>
              <p:cNvPr id="613" name="图形 41"/>
              <p:cNvGrpSpPr/>
              <p:nvPr/>
            </p:nvGrpSpPr>
            <p:grpSpPr>
              <a:xfrm>
                <a:off x="16197138" y="3519021"/>
                <a:ext cx="176560" cy="206176"/>
                <a:chOff x="16197138" y="3519021"/>
                <a:chExt cx="176560" cy="206176"/>
              </a:xfrm>
            </p:grpSpPr>
            <p:sp>
              <p:nvSpPr>
                <p:cNvPr id="618" name="任意多边形: 形状 617"/>
                <p:cNvSpPr/>
                <p:nvPr>
                  <p:custDataLst>
                    <p:tags r:id="rId50"/>
                  </p:custDataLst>
                </p:nvPr>
              </p:nvSpPr>
              <p:spPr>
                <a:xfrm>
                  <a:off x="16207618" y="3530407"/>
                  <a:ext cx="155625" cy="183681"/>
                </a:xfrm>
                <a:custGeom>
                  <a:avLst/>
                  <a:gdLst>
                    <a:gd name="connsiteX0" fmla="*/ 155626 w 155625"/>
                    <a:gd name="connsiteY0" fmla="*/ 66063 h 183681"/>
                    <a:gd name="connsiteX1" fmla="*/ 30166 w 155625"/>
                    <a:gd name="connsiteY1" fmla="*/ 20323 h 183681"/>
                    <a:gd name="connsiteX2" fmla="*/ 87015 w 155625"/>
                    <a:gd name="connsiteY2" fmla="*/ 183682 h 183681"/>
                    <a:gd name="connsiteX3" fmla="*/ 155626 w 155625"/>
                    <a:gd name="connsiteY3" fmla="*/ 66063 h 1836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5625" h="183681">
                      <a:moveTo>
                        <a:pt x="155626" y="66063"/>
                      </a:moveTo>
                      <a:cubicBezTo>
                        <a:pt x="155626" y="66063"/>
                        <a:pt x="105965" y="-44367"/>
                        <a:pt x="30166" y="20323"/>
                      </a:cubicBezTo>
                      <a:cubicBezTo>
                        <a:pt x="-46286" y="85013"/>
                        <a:pt x="41275" y="180415"/>
                        <a:pt x="87015" y="183682"/>
                      </a:cubicBezTo>
                      <a:lnTo>
                        <a:pt x="155626" y="6606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53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619" name="任意多边形: 形状 618"/>
                <p:cNvSpPr/>
                <p:nvPr>
                  <p:custDataLst>
                    <p:tags r:id="rId51"/>
                  </p:custDataLst>
                </p:nvPr>
              </p:nvSpPr>
              <p:spPr>
                <a:xfrm>
                  <a:off x="16197138" y="3519021"/>
                  <a:ext cx="176560" cy="206176"/>
                </a:xfrm>
                <a:custGeom>
                  <a:avLst/>
                  <a:gdLst>
                    <a:gd name="connsiteX0" fmla="*/ 96842 w 176560"/>
                    <a:gd name="connsiteY0" fmla="*/ 206176 h 206176"/>
                    <a:gd name="connsiteX1" fmla="*/ 4707 w 176560"/>
                    <a:gd name="connsiteY1" fmla="*/ 119923 h 206176"/>
                    <a:gd name="connsiteX2" fmla="*/ 34112 w 176560"/>
                    <a:gd name="connsiteY2" fmla="*/ 23214 h 206176"/>
                    <a:gd name="connsiteX3" fmla="*/ 102723 w 176560"/>
                    <a:gd name="connsiteY3" fmla="*/ 1651 h 206176"/>
                    <a:gd name="connsiteX4" fmla="*/ 176561 w 176560"/>
                    <a:gd name="connsiteY4" fmla="*/ 72222 h 206176"/>
                    <a:gd name="connsiteX5" fmla="*/ 156958 w 176560"/>
                    <a:gd name="connsiteY5" fmla="*/ 81370 h 206176"/>
                    <a:gd name="connsiteX6" fmla="*/ 98149 w 176560"/>
                    <a:gd name="connsiteY6" fmla="*/ 22561 h 206176"/>
                    <a:gd name="connsiteX7" fmla="*/ 48487 w 176560"/>
                    <a:gd name="connsiteY7" fmla="*/ 39550 h 206176"/>
                    <a:gd name="connsiteX8" fmla="*/ 26271 w 176560"/>
                    <a:gd name="connsiteY8" fmla="*/ 112735 h 206176"/>
                    <a:gd name="connsiteX9" fmla="*/ 99455 w 176560"/>
                    <a:gd name="connsiteY9" fmla="*/ 183959 h 206176"/>
                    <a:gd name="connsiteX10" fmla="*/ 96842 w 176560"/>
                    <a:gd name="connsiteY10" fmla="*/ 206176 h 2061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76560" h="206176">
                      <a:moveTo>
                        <a:pt x="96842" y="206176"/>
                      </a:moveTo>
                      <a:cubicBezTo>
                        <a:pt x="65477" y="203562"/>
                        <a:pt x="19083" y="166317"/>
                        <a:pt x="4707" y="119923"/>
                      </a:cubicBezTo>
                      <a:cubicBezTo>
                        <a:pt x="-7055" y="83330"/>
                        <a:pt x="3400" y="49352"/>
                        <a:pt x="34112" y="23214"/>
                      </a:cubicBezTo>
                      <a:cubicBezTo>
                        <a:pt x="56982" y="3611"/>
                        <a:pt x="79852" y="-3577"/>
                        <a:pt x="102723" y="1651"/>
                      </a:cubicBezTo>
                      <a:cubicBezTo>
                        <a:pt x="149116" y="12106"/>
                        <a:pt x="175254" y="70262"/>
                        <a:pt x="176561" y="72222"/>
                      </a:cubicBezTo>
                      <a:lnTo>
                        <a:pt x="156958" y="81370"/>
                      </a:lnTo>
                      <a:cubicBezTo>
                        <a:pt x="156958" y="80717"/>
                        <a:pt x="134087" y="31055"/>
                        <a:pt x="98149" y="22561"/>
                      </a:cubicBezTo>
                      <a:cubicBezTo>
                        <a:pt x="82466" y="19294"/>
                        <a:pt x="65477" y="24521"/>
                        <a:pt x="48487" y="39550"/>
                      </a:cubicBezTo>
                      <a:cubicBezTo>
                        <a:pt x="24310" y="59807"/>
                        <a:pt x="17123" y="84637"/>
                        <a:pt x="26271" y="112735"/>
                      </a:cubicBezTo>
                      <a:cubicBezTo>
                        <a:pt x="38032" y="149981"/>
                        <a:pt x="75932" y="181999"/>
                        <a:pt x="99455" y="183959"/>
                      </a:cubicBezTo>
                      <a:lnTo>
                        <a:pt x="96842" y="20617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653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</p:grpSp>
          <p:sp>
            <p:nvSpPr>
              <p:cNvPr id="614" name="任意多边形: 形状 613"/>
              <p:cNvSpPr/>
              <p:nvPr>
                <p:custDataLst>
                  <p:tags r:id="rId52"/>
                </p:custDataLst>
              </p:nvPr>
            </p:nvSpPr>
            <p:spPr>
              <a:xfrm>
                <a:off x="16449497" y="3635023"/>
                <a:ext cx="107163" cy="64690"/>
              </a:xfrm>
              <a:custGeom>
                <a:avLst/>
                <a:gdLst>
                  <a:gd name="connsiteX0" fmla="*/ 44434 w 107163"/>
                  <a:gd name="connsiteY0" fmla="*/ 64690 h 64690"/>
                  <a:gd name="connsiteX1" fmla="*/ 17643 w 107163"/>
                  <a:gd name="connsiteY1" fmla="*/ 35939 h 64690"/>
                  <a:gd name="connsiteX2" fmla="*/ 0 w 107163"/>
                  <a:gd name="connsiteY2" fmla="*/ 16336 h 64690"/>
                  <a:gd name="connsiteX3" fmla="*/ 14375 w 107163"/>
                  <a:gd name="connsiteY3" fmla="*/ 0 h 64690"/>
                  <a:gd name="connsiteX4" fmla="*/ 47047 w 107163"/>
                  <a:gd name="connsiteY4" fmla="*/ 14376 h 64690"/>
                  <a:gd name="connsiteX5" fmla="*/ 107163 w 107163"/>
                  <a:gd name="connsiteY5" fmla="*/ 47701 h 64690"/>
                  <a:gd name="connsiteX6" fmla="*/ 88867 w 107163"/>
                  <a:gd name="connsiteY6" fmla="*/ 58809 h 64690"/>
                  <a:gd name="connsiteX7" fmla="*/ 49661 w 107163"/>
                  <a:gd name="connsiteY7" fmla="*/ 38553 h 64690"/>
                  <a:gd name="connsiteX8" fmla="*/ 60116 w 107163"/>
                  <a:gd name="connsiteY8" fmla="*/ 48354 h 64690"/>
                  <a:gd name="connsiteX9" fmla="*/ 44434 w 107163"/>
                  <a:gd name="connsiteY9" fmla="*/ 64690 h 646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7163" h="64690">
                    <a:moveTo>
                      <a:pt x="44434" y="64690"/>
                    </a:moveTo>
                    <a:cubicBezTo>
                      <a:pt x="32672" y="53582"/>
                      <a:pt x="25484" y="45087"/>
                      <a:pt x="17643" y="35939"/>
                    </a:cubicBezTo>
                    <a:cubicBezTo>
                      <a:pt x="12415" y="30058"/>
                      <a:pt x="7188" y="23524"/>
                      <a:pt x="0" y="16336"/>
                    </a:cubicBezTo>
                    <a:lnTo>
                      <a:pt x="14375" y="0"/>
                    </a:lnTo>
                    <a:cubicBezTo>
                      <a:pt x="18950" y="3267"/>
                      <a:pt x="33979" y="9148"/>
                      <a:pt x="47047" y="14376"/>
                    </a:cubicBezTo>
                    <a:cubicBezTo>
                      <a:pt x="79066" y="26791"/>
                      <a:pt x="99976" y="35939"/>
                      <a:pt x="107163" y="47701"/>
                    </a:cubicBezTo>
                    <a:lnTo>
                      <a:pt x="88867" y="58809"/>
                    </a:lnTo>
                    <a:cubicBezTo>
                      <a:pt x="85600" y="53582"/>
                      <a:pt x="65997" y="45087"/>
                      <a:pt x="49661" y="38553"/>
                    </a:cubicBezTo>
                    <a:cubicBezTo>
                      <a:pt x="52928" y="41820"/>
                      <a:pt x="56196" y="45087"/>
                      <a:pt x="60116" y="48354"/>
                    </a:cubicBezTo>
                    <a:lnTo>
                      <a:pt x="44434" y="64690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15" name="任意多边形: 形状 614"/>
              <p:cNvSpPr/>
              <p:nvPr>
                <p:custDataLst>
                  <p:tags r:id="rId53"/>
                </p:custDataLst>
              </p:nvPr>
            </p:nvSpPr>
            <p:spPr>
              <a:xfrm>
                <a:off x="16604362" y="3721276"/>
                <a:ext cx="105856" cy="60769"/>
              </a:xfrm>
              <a:custGeom>
                <a:avLst/>
                <a:gdLst>
                  <a:gd name="connsiteX0" fmla="*/ 41167 w 105856"/>
                  <a:gd name="connsiteY0" fmla="*/ 60770 h 60769"/>
                  <a:gd name="connsiteX1" fmla="*/ 5881 w 105856"/>
                  <a:gd name="connsiteY1" fmla="*/ 21563 h 60769"/>
                  <a:gd name="connsiteX2" fmla="*/ 0 w 105856"/>
                  <a:gd name="connsiteY2" fmla="*/ 16989 h 60769"/>
                  <a:gd name="connsiteX3" fmla="*/ 13069 w 105856"/>
                  <a:gd name="connsiteY3" fmla="*/ 0 h 60769"/>
                  <a:gd name="connsiteX4" fmla="*/ 45741 w 105856"/>
                  <a:gd name="connsiteY4" fmla="*/ 14376 h 60769"/>
                  <a:gd name="connsiteX5" fmla="*/ 105857 w 105856"/>
                  <a:gd name="connsiteY5" fmla="*/ 47701 h 60769"/>
                  <a:gd name="connsiteX6" fmla="*/ 87561 w 105856"/>
                  <a:gd name="connsiteY6" fmla="*/ 58809 h 60769"/>
                  <a:gd name="connsiteX7" fmla="*/ 55542 w 105856"/>
                  <a:gd name="connsiteY7" fmla="*/ 41820 h 60769"/>
                  <a:gd name="connsiteX8" fmla="*/ 60770 w 105856"/>
                  <a:gd name="connsiteY8" fmla="*/ 52275 h 60769"/>
                  <a:gd name="connsiteX9" fmla="*/ 41167 w 105856"/>
                  <a:gd name="connsiteY9" fmla="*/ 60770 h 607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5856" h="60769">
                    <a:moveTo>
                      <a:pt x="41167" y="60770"/>
                    </a:moveTo>
                    <a:cubicBezTo>
                      <a:pt x="32672" y="42473"/>
                      <a:pt x="22217" y="33979"/>
                      <a:pt x="5881" y="21563"/>
                    </a:cubicBezTo>
                    <a:lnTo>
                      <a:pt x="0" y="16989"/>
                    </a:lnTo>
                    <a:lnTo>
                      <a:pt x="13069" y="0"/>
                    </a:lnTo>
                    <a:cubicBezTo>
                      <a:pt x="17643" y="3267"/>
                      <a:pt x="32672" y="9148"/>
                      <a:pt x="45741" y="14376"/>
                    </a:cubicBezTo>
                    <a:cubicBezTo>
                      <a:pt x="77759" y="26791"/>
                      <a:pt x="98669" y="35939"/>
                      <a:pt x="105857" y="47701"/>
                    </a:cubicBezTo>
                    <a:lnTo>
                      <a:pt x="87561" y="58809"/>
                    </a:lnTo>
                    <a:cubicBezTo>
                      <a:pt x="84947" y="54235"/>
                      <a:pt x="69918" y="47701"/>
                      <a:pt x="55542" y="41820"/>
                    </a:cubicBezTo>
                    <a:cubicBezTo>
                      <a:pt x="57502" y="45087"/>
                      <a:pt x="59463" y="48354"/>
                      <a:pt x="60770" y="52275"/>
                    </a:cubicBezTo>
                    <a:lnTo>
                      <a:pt x="41167" y="60770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16" name="任意多边形: 形状 615"/>
              <p:cNvSpPr/>
              <p:nvPr>
                <p:custDataLst>
                  <p:tags r:id="rId54"/>
                </p:custDataLst>
              </p:nvPr>
            </p:nvSpPr>
            <p:spPr>
              <a:xfrm>
                <a:off x="16427281" y="3818638"/>
                <a:ext cx="81679" cy="83639"/>
              </a:xfrm>
              <a:custGeom>
                <a:avLst/>
                <a:gdLst>
                  <a:gd name="connsiteX0" fmla="*/ 75145 w 81679"/>
                  <a:gd name="connsiteY0" fmla="*/ 83640 h 83639"/>
                  <a:gd name="connsiteX1" fmla="*/ 16989 w 81679"/>
                  <a:gd name="connsiteY1" fmla="*/ 52928 h 83639"/>
                  <a:gd name="connsiteX2" fmla="*/ 0 w 81679"/>
                  <a:gd name="connsiteY2" fmla="*/ 4574 h 83639"/>
                  <a:gd name="connsiteX3" fmla="*/ 20910 w 81679"/>
                  <a:gd name="connsiteY3" fmla="*/ 0 h 83639"/>
                  <a:gd name="connsiteX4" fmla="*/ 34632 w 81679"/>
                  <a:gd name="connsiteY4" fmla="*/ 40513 h 83639"/>
                  <a:gd name="connsiteX5" fmla="*/ 79719 w 81679"/>
                  <a:gd name="connsiteY5" fmla="*/ 61423 h 83639"/>
                  <a:gd name="connsiteX6" fmla="*/ 81679 w 81679"/>
                  <a:gd name="connsiteY6" fmla="*/ 82986 h 83639"/>
                  <a:gd name="connsiteX7" fmla="*/ 75145 w 81679"/>
                  <a:gd name="connsiteY7" fmla="*/ 83640 h 83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1679" h="83639">
                    <a:moveTo>
                      <a:pt x="75145" y="83640"/>
                    </a:moveTo>
                    <a:cubicBezTo>
                      <a:pt x="52275" y="83640"/>
                      <a:pt x="30058" y="71878"/>
                      <a:pt x="16989" y="52928"/>
                    </a:cubicBezTo>
                    <a:cubicBezTo>
                      <a:pt x="6534" y="37899"/>
                      <a:pt x="3267" y="20257"/>
                      <a:pt x="0" y="4574"/>
                    </a:cubicBezTo>
                    <a:lnTo>
                      <a:pt x="20910" y="0"/>
                    </a:lnTo>
                    <a:cubicBezTo>
                      <a:pt x="24177" y="14376"/>
                      <a:pt x="26791" y="28751"/>
                      <a:pt x="34632" y="40513"/>
                    </a:cubicBezTo>
                    <a:cubicBezTo>
                      <a:pt x="44434" y="54889"/>
                      <a:pt x="62730" y="63383"/>
                      <a:pt x="79719" y="61423"/>
                    </a:cubicBezTo>
                    <a:lnTo>
                      <a:pt x="81679" y="82986"/>
                    </a:lnTo>
                    <a:cubicBezTo>
                      <a:pt x="79719" y="82986"/>
                      <a:pt x="77105" y="83640"/>
                      <a:pt x="75145" y="83640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17" name="任意多边形: 形状 616"/>
              <p:cNvSpPr/>
              <p:nvPr>
                <p:custDataLst>
                  <p:tags r:id="rId55"/>
                </p:custDataLst>
              </p:nvPr>
            </p:nvSpPr>
            <p:spPr>
              <a:xfrm>
                <a:off x="16273070" y="3565105"/>
                <a:ext cx="65997" cy="63383"/>
              </a:xfrm>
              <a:custGeom>
                <a:avLst/>
                <a:gdLst>
                  <a:gd name="connsiteX0" fmla="*/ 47047 w 65997"/>
                  <a:gd name="connsiteY0" fmla="*/ 63383 h 63383"/>
                  <a:gd name="connsiteX1" fmla="*/ 0 w 65997"/>
                  <a:gd name="connsiteY1" fmla="*/ 20257 h 63383"/>
                  <a:gd name="connsiteX2" fmla="*/ 7841 w 65997"/>
                  <a:gd name="connsiteY2" fmla="*/ 0 h 63383"/>
                  <a:gd name="connsiteX3" fmla="*/ 65997 w 65997"/>
                  <a:gd name="connsiteY3" fmla="*/ 53582 h 63383"/>
                  <a:gd name="connsiteX4" fmla="*/ 47047 w 65997"/>
                  <a:gd name="connsiteY4" fmla="*/ 63383 h 63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5997" h="63383">
                    <a:moveTo>
                      <a:pt x="47047" y="63383"/>
                    </a:moveTo>
                    <a:cubicBezTo>
                      <a:pt x="37246" y="43780"/>
                      <a:pt x="20257" y="28098"/>
                      <a:pt x="0" y="20257"/>
                    </a:cubicBezTo>
                    <a:lnTo>
                      <a:pt x="7841" y="0"/>
                    </a:lnTo>
                    <a:cubicBezTo>
                      <a:pt x="32672" y="9802"/>
                      <a:pt x="54235" y="29405"/>
                      <a:pt x="65997" y="53582"/>
                    </a:cubicBezTo>
                    <a:lnTo>
                      <a:pt x="47047" y="63383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</p:grpSp>
      <p:grpSp>
        <p:nvGrpSpPr>
          <p:cNvPr id="257" name="组合 256"/>
          <p:cNvGrpSpPr/>
          <p:nvPr>
            <p:custDataLst>
              <p:tags r:id="rId56"/>
            </p:custDataLst>
          </p:nvPr>
        </p:nvGrpSpPr>
        <p:grpSpPr>
          <a:xfrm>
            <a:off x="4387036" y="2390502"/>
            <a:ext cx="2782627" cy="3370217"/>
            <a:chOff x="953590" y="2534194"/>
            <a:chExt cx="2782627" cy="3370217"/>
          </a:xfrm>
        </p:grpSpPr>
        <p:sp>
          <p:nvSpPr>
            <p:cNvPr id="471" name="矩形 470"/>
            <p:cNvSpPr/>
            <p:nvPr>
              <p:custDataLst>
                <p:tags r:id="rId57"/>
              </p:custDataLst>
            </p:nvPr>
          </p:nvSpPr>
          <p:spPr>
            <a:xfrm>
              <a:off x="953590" y="3082834"/>
              <a:ext cx="2769326" cy="2821577"/>
            </a:xfrm>
            <a:prstGeom prst="rect">
              <a:avLst/>
            </a:prstGeom>
            <a:solidFill>
              <a:srgbClr val="FDF6DA"/>
            </a:solidFill>
            <a:ln w="38100">
              <a:solidFill>
                <a:schemeClr val="bg2">
                  <a:lumMod val="1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472" name="文本框 471"/>
            <p:cNvSpPr txBox="1"/>
            <p:nvPr>
              <p:custDataLst>
                <p:tags r:id="rId58"/>
              </p:custDataLst>
            </p:nvPr>
          </p:nvSpPr>
          <p:spPr>
            <a:xfrm>
              <a:off x="1130769" y="4089643"/>
              <a:ext cx="2068623" cy="1383665"/>
            </a:xfrm>
            <a:prstGeom prst="rect">
              <a:avLst/>
            </a:prstGeom>
            <a:noFill/>
          </p:spPr>
          <p:txBody>
            <a:bodyPr vert="horz" wrap="square">
              <a:spAutoFit/>
            </a:bodyPr>
            <a:lstStyle/>
            <a:p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Отказ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от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курения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,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алкоголя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,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наркотиков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br>
                <a:rPr lang="en-US" altLang="ru-RU" sz="1200" dirty="0">
                  <a:ea typeface="Hubot-Sans Black Wide" charset="0"/>
                  <a:cs typeface="Hubot-Sans Black Wide" charset="0"/>
                </a:rPr>
              </a:b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Сбалансированное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питание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(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фолиевая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кислота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и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витамины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) </a:t>
              </a:r>
              <a:br>
                <a:rPr lang="en-US" altLang="ru-RU" sz="1200" dirty="0">
                  <a:ea typeface="Hubot-Sans Black Wide" charset="0"/>
                  <a:cs typeface="Hubot-Sans Black Wide" charset="0"/>
                </a:rPr>
              </a:b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Контроль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веса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во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время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беременности</a:t>
              </a:r>
              <a:endParaRPr lang="en-US" altLang="ru-RU" sz="1200" dirty="0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475" name="矩形 474"/>
            <p:cNvSpPr/>
            <p:nvPr>
              <p:custDataLst>
                <p:tags r:id="rId59"/>
              </p:custDataLst>
            </p:nvPr>
          </p:nvSpPr>
          <p:spPr>
            <a:xfrm>
              <a:off x="953590" y="2534194"/>
              <a:ext cx="1933302" cy="5181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 w="38100">
              <a:solidFill>
                <a:schemeClr val="bg2">
                  <a:lumMod val="1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476" name="矩形 475"/>
            <p:cNvSpPr/>
            <p:nvPr>
              <p:custDataLst>
                <p:tags r:id="rId60"/>
              </p:custDataLst>
            </p:nvPr>
          </p:nvSpPr>
          <p:spPr>
            <a:xfrm>
              <a:off x="1201782" y="3788229"/>
              <a:ext cx="2194561" cy="143691"/>
            </a:xfrm>
            <a:prstGeom prst="rect">
              <a:avLst/>
            </a:prstGeom>
            <a:solidFill>
              <a:srgbClr val="EAA700"/>
            </a:solidFill>
            <a:ln w="3810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477" name="文本框 6"/>
            <p:cNvSpPr txBox="1"/>
            <p:nvPr>
              <p:custDataLst>
                <p:tags r:id="rId61"/>
              </p:custDataLst>
            </p:nvPr>
          </p:nvSpPr>
          <p:spPr>
            <a:xfrm>
              <a:off x="1131313" y="3559637"/>
              <a:ext cx="2604904" cy="398780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altLang="en-US" sz="2000" dirty="0">
                  <a:solidFill>
                    <a:schemeClr val="bg2">
                      <a:lumMod val="10000"/>
                    </a:schemeClr>
                  </a:solidFill>
                  <a:latin typeface="Kinetika Ultra" panose="00000900000000000000" charset="0"/>
                  <a:ea typeface="Hubot-Sans Black Wide" charset="0"/>
                  <a:cs typeface="Kinetika Ultra" panose="00000900000000000000" charset="0"/>
                </a:rPr>
                <a:t>ЗОЖ МАТЕРИ</a:t>
              </a:r>
              <a:endParaRPr lang="ru-RU" altLang="en-US" sz="20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endParaRPr>
            </a:p>
          </p:txBody>
        </p:sp>
        <p:sp>
          <p:nvSpPr>
            <p:cNvPr id="478" name="文本框 6"/>
            <p:cNvSpPr txBox="1"/>
            <p:nvPr>
              <p:custDataLst>
                <p:tags r:id="rId62"/>
              </p:custDataLst>
            </p:nvPr>
          </p:nvSpPr>
          <p:spPr>
            <a:xfrm>
              <a:off x="1182079" y="2585156"/>
              <a:ext cx="1195361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defRPr sz="3600">
                  <a:solidFill>
                    <a:schemeClr val="bg2">
                      <a:lumMod val="90000"/>
                    </a:schemeClr>
                  </a:solidFill>
                  <a:latin typeface="+mj-lt"/>
                </a:defRPr>
              </a:lvl1pPr>
            </a:lstStyle>
            <a:p>
              <a:r>
                <a:rPr lang="en-US" altLang="zh-CN" sz="2800" dirty="0">
                  <a:solidFill>
                    <a:srgbClr val="EAA700"/>
                  </a:solidFill>
                  <a:ea typeface="Hubot-Sans Black Wide" charset="0"/>
                  <a:cs typeface="Hubot-Sans Black Wide" charset="0"/>
                </a:rPr>
                <a:t>02</a:t>
              </a:r>
              <a:endParaRPr lang="zh-CN" altLang="en-US" sz="2800" dirty="0">
                <a:solidFill>
                  <a:srgbClr val="EAA700"/>
                </a:solidFill>
                <a:ea typeface="Hubot-Sans Black Wide" charset="0"/>
                <a:cs typeface="Hubot-Sans Black Wide" charset="0"/>
              </a:endParaRPr>
            </a:p>
          </p:txBody>
        </p:sp>
        <p:cxnSp>
          <p:nvCxnSpPr>
            <p:cNvPr id="479" name="直接连接符 478"/>
            <p:cNvCxnSpPr/>
            <p:nvPr>
              <p:custDataLst>
                <p:tags r:id="rId63"/>
              </p:custDataLst>
            </p:nvPr>
          </p:nvCxnSpPr>
          <p:spPr>
            <a:xfrm flipH="1">
              <a:off x="1752432" y="2805166"/>
              <a:ext cx="912391" cy="0"/>
            </a:xfrm>
            <a:prstGeom prst="line">
              <a:avLst/>
            </a:prstGeom>
            <a:ln w="28575">
              <a:solidFill>
                <a:srgbClr val="EAA7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8" name="图形 2"/>
          <p:cNvGrpSpPr/>
          <p:nvPr>
            <p:custDataLst>
              <p:tags r:id="rId64"/>
            </p:custDataLst>
          </p:nvPr>
        </p:nvGrpSpPr>
        <p:grpSpPr>
          <a:xfrm>
            <a:off x="6508689" y="4012166"/>
            <a:ext cx="1596085" cy="1756556"/>
            <a:chOff x="7298961" y="3593602"/>
            <a:chExt cx="1596085" cy="1756556"/>
          </a:xfrm>
        </p:grpSpPr>
        <p:grpSp>
          <p:nvGrpSpPr>
            <p:cNvPr id="259" name="图形 2"/>
            <p:cNvGrpSpPr/>
            <p:nvPr/>
          </p:nvGrpSpPr>
          <p:grpSpPr>
            <a:xfrm>
              <a:off x="8543814" y="3802363"/>
              <a:ext cx="351233" cy="328109"/>
              <a:chOff x="8543814" y="3802363"/>
              <a:chExt cx="351233" cy="328109"/>
            </a:xfrm>
          </p:grpSpPr>
          <p:sp>
            <p:nvSpPr>
              <p:cNvPr id="463" name="任意多边形: 形状 462"/>
              <p:cNvSpPr/>
              <p:nvPr>
                <p:custDataLst>
                  <p:tags r:id="rId65"/>
                </p:custDataLst>
              </p:nvPr>
            </p:nvSpPr>
            <p:spPr>
              <a:xfrm>
                <a:off x="8820099" y="3966649"/>
                <a:ext cx="74947" cy="63059"/>
              </a:xfrm>
              <a:custGeom>
                <a:avLst/>
                <a:gdLst>
                  <a:gd name="connsiteX0" fmla="*/ 65753 w 74947"/>
                  <a:gd name="connsiteY0" fmla="*/ 63059 h 63059"/>
                  <a:gd name="connsiteX1" fmla="*/ 60366 w 74947"/>
                  <a:gd name="connsiteY1" fmla="*/ 60366 h 63059"/>
                  <a:gd name="connsiteX2" fmla="*/ 3809 w 74947"/>
                  <a:gd name="connsiteY2" fmla="*/ 17275 h 63059"/>
                  <a:gd name="connsiteX3" fmla="*/ 1116 w 74947"/>
                  <a:gd name="connsiteY3" fmla="*/ 3809 h 63059"/>
                  <a:gd name="connsiteX4" fmla="*/ 14582 w 74947"/>
                  <a:gd name="connsiteY4" fmla="*/ 1116 h 63059"/>
                  <a:gd name="connsiteX5" fmla="*/ 71139 w 74947"/>
                  <a:gd name="connsiteY5" fmla="*/ 44207 h 63059"/>
                  <a:gd name="connsiteX6" fmla="*/ 73832 w 74947"/>
                  <a:gd name="connsiteY6" fmla="*/ 57673 h 63059"/>
                  <a:gd name="connsiteX7" fmla="*/ 65753 w 74947"/>
                  <a:gd name="connsiteY7" fmla="*/ 63059 h 630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4947" h="63059">
                    <a:moveTo>
                      <a:pt x="65753" y="63059"/>
                    </a:moveTo>
                    <a:cubicBezTo>
                      <a:pt x="63060" y="63059"/>
                      <a:pt x="63060" y="63059"/>
                      <a:pt x="60366" y="60366"/>
                    </a:cubicBezTo>
                    <a:lnTo>
                      <a:pt x="3809" y="17275"/>
                    </a:lnTo>
                    <a:cubicBezTo>
                      <a:pt x="1116" y="14582"/>
                      <a:pt x="-1578" y="9195"/>
                      <a:pt x="1116" y="3809"/>
                    </a:cubicBezTo>
                    <a:cubicBezTo>
                      <a:pt x="3809" y="1116"/>
                      <a:pt x="9195" y="-1578"/>
                      <a:pt x="14582" y="1116"/>
                    </a:cubicBezTo>
                    <a:lnTo>
                      <a:pt x="71139" y="44207"/>
                    </a:lnTo>
                    <a:cubicBezTo>
                      <a:pt x="73832" y="46900"/>
                      <a:pt x="76526" y="52287"/>
                      <a:pt x="73832" y="57673"/>
                    </a:cubicBezTo>
                    <a:cubicBezTo>
                      <a:pt x="71139" y="60366"/>
                      <a:pt x="68446" y="63059"/>
                      <a:pt x="65753" y="63059"/>
                    </a:cubicBez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4" name="任意多边形: 形状 463"/>
              <p:cNvSpPr/>
              <p:nvPr>
                <p:custDataLst>
                  <p:tags r:id="rId66"/>
                </p:custDataLst>
              </p:nvPr>
            </p:nvSpPr>
            <p:spPr>
              <a:xfrm>
                <a:off x="8546507" y="3869976"/>
                <a:ext cx="320848" cy="259381"/>
              </a:xfrm>
              <a:custGeom>
                <a:avLst/>
                <a:gdLst>
                  <a:gd name="connsiteX0" fmla="*/ 0 w 320848"/>
                  <a:gd name="connsiteY0" fmla="*/ 183972 h 259381"/>
                  <a:gd name="connsiteX1" fmla="*/ 107728 w 320848"/>
                  <a:gd name="connsiteY1" fmla="*/ 259382 h 259381"/>
                  <a:gd name="connsiteX2" fmla="*/ 123887 w 320848"/>
                  <a:gd name="connsiteY2" fmla="*/ 205517 h 259381"/>
                  <a:gd name="connsiteX3" fmla="*/ 169672 w 320848"/>
                  <a:gd name="connsiteY3" fmla="*/ 186665 h 259381"/>
                  <a:gd name="connsiteX4" fmla="*/ 226230 w 320848"/>
                  <a:gd name="connsiteY4" fmla="*/ 151653 h 259381"/>
                  <a:gd name="connsiteX5" fmla="*/ 285480 w 320848"/>
                  <a:gd name="connsiteY5" fmla="*/ 103175 h 259381"/>
                  <a:gd name="connsiteX6" fmla="*/ 309719 w 320848"/>
                  <a:gd name="connsiteY6" fmla="*/ 87016 h 259381"/>
                  <a:gd name="connsiteX7" fmla="*/ 320492 w 320848"/>
                  <a:gd name="connsiteY7" fmla="*/ 68164 h 259381"/>
                  <a:gd name="connsiteX8" fmla="*/ 272014 w 320848"/>
                  <a:gd name="connsiteY8" fmla="*/ 6220 h 259381"/>
                  <a:gd name="connsiteX9" fmla="*/ 161593 w 320848"/>
                  <a:gd name="connsiteY9" fmla="*/ 6220 h 259381"/>
                  <a:gd name="connsiteX10" fmla="*/ 115808 w 320848"/>
                  <a:gd name="connsiteY10" fmla="*/ 8913 h 259381"/>
                  <a:gd name="connsiteX11" fmla="*/ 53864 w 320848"/>
                  <a:gd name="connsiteY11" fmla="*/ 46618 h 259381"/>
                  <a:gd name="connsiteX12" fmla="*/ 8080 w 320848"/>
                  <a:gd name="connsiteY12" fmla="*/ 151653 h 259381"/>
                  <a:gd name="connsiteX13" fmla="*/ 0 w 320848"/>
                  <a:gd name="connsiteY13" fmla="*/ 183972 h 2593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20848" h="259381">
                    <a:moveTo>
                      <a:pt x="0" y="183972"/>
                    </a:moveTo>
                    <a:lnTo>
                      <a:pt x="107728" y="259382"/>
                    </a:lnTo>
                    <a:lnTo>
                      <a:pt x="123887" y="205517"/>
                    </a:lnTo>
                    <a:cubicBezTo>
                      <a:pt x="123887" y="205517"/>
                      <a:pt x="150820" y="202824"/>
                      <a:pt x="169672" y="186665"/>
                    </a:cubicBezTo>
                    <a:cubicBezTo>
                      <a:pt x="185831" y="170506"/>
                      <a:pt x="210071" y="148960"/>
                      <a:pt x="226230" y="151653"/>
                    </a:cubicBezTo>
                    <a:cubicBezTo>
                      <a:pt x="239696" y="154346"/>
                      <a:pt x="301640" y="146267"/>
                      <a:pt x="285480" y="103175"/>
                    </a:cubicBezTo>
                    <a:cubicBezTo>
                      <a:pt x="285480" y="103175"/>
                      <a:pt x="307026" y="103175"/>
                      <a:pt x="309719" y="87016"/>
                    </a:cubicBezTo>
                    <a:cubicBezTo>
                      <a:pt x="309719" y="87016"/>
                      <a:pt x="323185" y="89709"/>
                      <a:pt x="320492" y="68164"/>
                    </a:cubicBezTo>
                    <a:cubicBezTo>
                      <a:pt x="320492" y="68164"/>
                      <a:pt x="301640" y="16993"/>
                      <a:pt x="272014" y="6220"/>
                    </a:cubicBezTo>
                    <a:cubicBezTo>
                      <a:pt x="245082" y="-4553"/>
                      <a:pt x="193911" y="833"/>
                      <a:pt x="161593" y="6220"/>
                    </a:cubicBezTo>
                    <a:cubicBezTo>
                      <a:pt x="161593" y="6220"/>
                      <a:pt x="140047" y="833"/>
                      <a:pt x="115808" y="8913"/>
                    </a:cubicBezTo>
                    <a:cubicBezTo>
                      <a:pt x="91569" y="14299"/>
                      <a:pt x="70023" y="22379"/>
                      <a:pt x="53864" y="46618"/>
                    </a:cubicBezTo>
                    <a:cubicBezTo>
                      <a:pt x="37705" y="73550"/>
                      <a:pt x="8080" y="151653"/>
                      <a:pt x="8080" y="151653"/>
                    </a:cubicBezTo>
                    <a:lnTo>
                      <a:pt x="0" y="183972"/>
                    </a:lnTo>
                    <a:close/>
                  </a:path>
                </a:pathLst>
              </a:custGeom>
              <a:solidFill>
                <a:srgbClr val="FFFFFF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5" name="任意多边形: 形状 464"/>
              <p:cNvSpPr/>
              <p:nvPr>
                <p:custDataLst>
                  <p:tags r:id="rId67"/>
                </p:custDataLst>
              </p:nvPr>
            </p:nvSpPr>
            <p:spPr>
              <a:xfrm>
                <a:off x="8543814" y="3875384"/>
                <a:ext cx="314432" cy="183949"/>
              </a:xfrm>
              <a:custGeom>
                <a:avLst/>
                <a:gdLst>
                  <a:gd name="connsiteX0" fmla="*/ 5386 w 314432"/>
                  <a:gd name="connsiteY0" fmla="*/ 181257 h 183949"/>
                  <a:gd name="connsiteX1" fmla="*/ 48478 w 314432"/>
                  <a:gd name="connsiteY1" fmla="*/ 60062 h 183949"/>
                  <a:gd name="connsiteX2" fmla="*/ 148127 w 314432"/>
                  <a:gd name="connsiteY2" fmla="*/ 811 h 183949"/>
                  <a:gd name="connsiteX3" fmla="*/ 263935 w 314432"/>
                  <a:gd name="connsiteY3" fmla="*/ 33130 h 183949"/>
                  <a:gd name="connsiteX4" fmla="*/ 304333 w 314432"/>
                  <a:gd name="connsiteY4" fmla="*/ 68142 h 183949"/>
                  <a:gd name="connsiteX5" fmla="*/ 269321 w 314432"/>
                  <a:gd name="connsiteY5" fmla="*/ 89688 h 183949"/>
                  <a:gd name="connsiteX6" fmla="*/ 237003 w 314432"/>
                  <a:gd name="connsiteY6" fmla="*/ 76221 h 183949"/>
                  <a:gd name="connsiteX7" fmla="*/ 234309 w 314432"/>
                  <a:gd name="connsiteY7" fmla="*/ 81608 h 183949"/>
                  <a:gd name="connsiteX8" fmla="*/ 301640 w 314432"/>
                  <a:gd name="connsiteY8" fmla="*/ 97767 h 183949"/>
                  <a:gd name="connsiteX9" fmla="*/ 307026 w 314432"/>
                  <a:gd name="connsiteY9" fmla="*/ 62755 h 183949"/>
                  <a:gd name="connsiteX10" fmla="*/ 191218 w 314432"/>
                  <a:gd name="connsiteY10" fmla="*/ 6198 h 183949"/>
                  <a:gd name="connsiteX11" fmla="*/ 61944 w 314432"/>
                  <a:gd name="connsiteY11" fmla="*/ 33130 h 183949"/>
                  <a:gd name="connsiteX12" fmla="*/ 29625 w 314432"/>
                  <a:gd name="connsiteY12" fmla="*/ 95074 h 183949"/>
                  <a:gd name="connsiteX13" fmla="*/ 0 w 314432"/>
                  <a:gd name="connsiteY13" fmla="*/ 183950 h 183949"/>
                  <a:gd name="connsiteX14" fmla="*/ 5386 w 314432"/>
                  <a:gd name="connsiteY14" fmla="*/ 181257 h 183949"/>
                  <a:gd name="connsiteX15" fmla="*/ 5386 w 314432"/>
                  <a:gd name="connsiteY15" fmla="*/ 181257 h 183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14432" h="183949">
                    <a:moveTo>
                      <a:pt x="5386" y="181257"/>
                    </a:moveTo>
                    <a:cubicBezTo>
                      <a:pt x="18852" y="140858"/>
                      <a:pt x="29625" y="97767"/>
                      <a:pt x="48478" y="60062"/>
                    </a:cubicBezTo>
                    <a:cubicBezTo>
                      <a:pt x="67330" y="19664"/>
                      <a:pt x="105035" y="-1882"/>
                      <a:pt x="148127" y="811"/>
                    </a:cubicBezTo>
                    <a:cubicBezTo>
                      <a:pt x="185832" y="3505"/>
                      <a:pt x="228923" y="16971"/>
                      <a:pt x="263935" y="33130"/>
                    </a:cubicBezTo>
                    <a:cubicBezTo>
                      <a:pt x="277401" y="41210"/>
                      <a:pt x="296253" y="51983"/>
                      <a:pt x="304333" y="68142"/>
                    </a:cubicBezTo>
                    <a:cubicBezTo>
                      <a:pt x="315106" y="95074"/>
                      <a:pt x="282787" y="92381"/>
                      <a:pt x="269321" y="89688"/>
                    </a:cubicBezTo>
                    <a:cubicBezTo>
                      <a:pt x="258548" y="86994"/>
                      <a:pt x="247775" y="81608"/>
                      <a:pt x="237003" y="76221"/>
                    </a:cubicBezTo>
                    <a:cubicBezTo>
                      <a:pt x="234309" y="73528"/>
                      <a:pt x="231616" y="78915"/>
                      <a:pt x="234309" y="81608"/>
                    </a:cubicBezTo>
                    <a:cubicBezTo>
                      <a:pt x="253162" y="92381"/>
                      <a:pt x="277401" y="103154"/>
                      <a:pt x="301640" y="97767"/>
                    </a:cubicBezTo>
                    <a:cubicBezTo>
                      <a:pt x="320492" y="92381"/>
                      <a:pt x="315106" y="76221"/>
                      <a:pt x="307026" y="62755"/>
                    </a:cubicBezTo>
                    <a:cubicBezTo>
                      <a:pt x="282787" y="27744"/>
                      <a:pt x="228923" y="14278"/>
                      <a:pt x="191218" y="6198"/>
                    </a:cubicBezTo>
                    <a:cubicBezTo>
                      <a:pt x="148127" y="-4575"/>
                      <a:pt x="94262" y="-4575"/>
                      <a:pt x="61944" y="33130"/>
                    </a:cubicBezTo>
                    <a:cubicBezTo>
                      <a:pt x="45785" y="51983"/>
                      <a:pt x="37705" y="73528"/>
                      <a:pt x="29625" y="95074"/>
                    </a:cubicBezTo>
                    <a:cubicBezTo>
                      <a:pt x="18852" y="124699"/>
                      <a:pt x="8080" y="154324"/>
                      <a:pt x="0" y="183950"/>
                    </a:cubicBezTo>
                    <a:cubicBezTo>
                      <a:pt x="0" y="181257"/>
                      <a:pt x="5386" y="183950"/>
                      <a:pt x="5386" y="181257"/>
                    </a:cubicBezTo>
                    <a:lnTo>
                      <a:pt x="5386" y="181257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6" name="任意多边形: 形状 465"/>
              <p:cNvSpPr/>
              <p:nvPr>
                <p:custDataLst>
                  <p:tags r:id="rId68"/>
                </p:custDataLst>
              </p:nvPr>
            </p:nvSpPr>
            <p:spPr>
              <a:xfrm>
                <a:off x="8718872" y="3865422"/>
                <a:ext cx="148860" cy="91569"/>
              </a:xfrm>
              <a:custGeom>
                <a:avLst/>
                <a:gdLst>
                  <a:gd name="connsiteX0" fmla="*/ 2693 w 148860"/>
                  <a:gd name="connsiteY0" fmla="*/ 13466 h 91569"/>
                  <a:gd name="connsiteX1" fmla="*/ 48478 w 148860"/>
                  <a:gd name="connsiteY1" fmla="*/ 5387 h 91569"/>
                  <a:gd name="connsiteX2" fmla="*/ 96956 w 148860"/>
                  <a:gd name="connsiteY2" fmla="*/ 10773 h 91569"/>
                  <a:gd name="connsiteX3" fmla="*/ 129274 w 148860"/>
                  <a:gd name="connsiteY3" fmla="*/ 40398 h 91569"/>
                  <a:gd name="connsiteX4" fmla="*/ 134661 w 148860"/>
                  <a:gd name="connsiteY4" fmla="*/ 86183 h 91569"/>
                  <a:gd name="connsiteX5" fmla="*/ 134661 w 148860"/>
                  <a:gd name="connsiteY5" fmla="*/ 91569 h 91569"/>
                  <a:gd name="connsiteX6" fmla="*/ 148127 w 148860"/>
                  <a:gd name="connsiteY6" fmla="*/ 80796 h 91569"/>
                  <a:gd name="connsiteX7" fmla="*/ 142740 w 148860"/>
                  <a:gd name="connsiteY7" fmla="*/ 53864 h 91569"/>
                  <a:gd name="connsiteX8" fmla="*/ 113115 w 148860"/>
                  <a:gd name="connsiteY8" fmla="*/ 13466 h 91569"/>
                  <a:gd name="connsiteX9" fmla="*/ 56558 w 148860"/>
                  <a:gd name="connsiteY9" fmla="*/ 0 h 91569"/>
                  <a:gd name="connsiteX10" fmla="*/ 0 w 148860"/>
                  <a:gd name="connsiteY10" fmla="*/ 8080 h 91569"/>
                  <a:gd name="connsiteX11" fmla="*/ 2693 w 148860"/>
                  <a:gd name="connsiteY11" fmla="*/ 13466 h 91569"/>
                  <a:gd name="connsiteX12" fmla="*/ 2693 w 148860"/>
                  <a:gd name="connsiteY12" fmla="*/ 13466 h 9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48860" h="91569">
                    <a:moveTo>
                      <a:pt x="2693" y="13466"/>
                    </a:moveTo>
                    <a:cubicBezTo>
                      <a:pt x="16159" y="8080"/>
                      <a:pt x="32318" y="5387"/>
                      <a:pt x="48478" y="5387"/>
                    </a:cubicBezTo>
                    <a:cubicBezTo>
                      <a:pt x="64637" y="5387"/>
                      <a:pt x="83490" y="5387"/>
                      <a:pt x="96956" y="10773"/>
                    </a:cubicBezTo>
                    <a:cubicBezTo>
                      <a:pt x="110422" y="16159"/>
                      <a:pt x="121194" y="26932"/>
                      <a:pt x="129274" y="40398"/>
                    </a:cubicBezTo>
                    <a:cubicBezTo>
                      <a:pt x="134661" y="48478"/>
                      <a:pt x="156206" y="88876"/>
                      <a:pt x="134661" y="86183"/>
                    </a:cubicBezTo>
                    <a:cubicBezTo>
                      <a:pt x="131968" y="86183"/>
                      <a:pt x="131968" y="91569"/>
                      <a:pt x="134661" y="91569"/>
                    </a:cubicBezTo>
                    <a:cubicBezTo>
                      <a:pt x="140047" y="91569"/>
                      <a:pt x="145434" y="88876"/>
                      <a:pt x="148127" y="80796"/>
                    </a:cubicBezTo>
                    <a:cubicBezTo>
                      <a:pt x="150820" y="72717"/>
                      <a:pt x="145434" y="61944"/>
                      <a:pt x="142740" y="53864"/>
                    </a:cubicBezTo>
                    <a:cubicBezTo>
                      <a:pt x="137354" y="37705"/>
                      <a:pt x="126581" y="21546"/>
                      <a:pt x="113115" y="13466"/>
                    </a:cubicBezTo>
                    <a:cubicBezTo>
                      <a:pt x="96956" y="2693"/>
                      <a:pt x="75410" y="0"/>
                      <a:pt x="56558" y="0"/>
                    </a:cubicBezTo>
                    <a:cubicBezTo>
                      <a:pt x="37705" y="0"/>
                      <a:pt x="16159" y="2693"/>
                      <a:pt x="0" y="8080"/>
                    </a:cubicBezTo>
                    <a:cubicBezTo>
                      <a:pt x="0" y="8080"/>
                      <a:pt x="0" y="13466"/>
                      <a:pt x="2693" y="13466"/>
                    </a:cubicBezTo>
                    <a:lnTo>
                      <a:pt x="2693" y="13466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7" name="任意多边形: 形状 466"/>
              <p:cNvSpPr/>
              <p:nvPr>
                <p:custDataLst>
                  <p:tags r:id="rId69"/>
                </p:custDataLst>
              </p:nvPr>
            </p:nvSpPr>
            <p:spPr>
              <a:xfrm>
                <a:off x="8582443" y="3802363"/>
                <a:ext cx="216301" cy="154628"/>
              </a:xfrm>
              <a:custGeom>
                <a:avLst/>
                <a:gdLst>
                  <a:gd name="connsiteX0" fmla="*/ 206453 w 216301"/>
                  <a:gd name="connsiteY0" fmla="*/ 154629 h 154628"/>
                  <a:gd name="connsiteX1" fmla="*/ 201067 w 216301"/>
                  <a:gd name="connsiteY1" fmla="*/ 151935 h 154628"/>
                  <a:gd name="connsiteX2" fmla="*/ 4462 w 216301"/>
                  <a:gd name="connsiteY2" fmla="*/ 17275 h 154628"/>
                  <a:gd name="connsiteX3" fmla="*/ 1769 w 216301"/>
                  <a:gd name="connsiteY3" fmla="*/ 3809 h 154628"/>
                  <a:gd name="connsiteX4" fmla="*/ 15235 w 216301"/>
                  <a:gd name="connsiteY4" fmla="*/ 1116 h 154628"/>
                  <a:gd name="connsiteX5" fmla="*/ 211839 w 216301"/>
                  <a:gd name="connsiteY5" fmla="*/ 135776 h 154628"/>
                  <a:gd name="connsiteX6" fmla="*/ 214533 w 216301"/>
                  <a:gd name="connsiteY6" fmla="*/ 149242 h 154628"/>
                  <a:gd name="connsiteX7" fmla="*/ 206453 w 216301"/>
                  <a:gd name="connsiteY7" fmla="*/ 154629 h 154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6301" h="154628">
                    <a:moveTo>
                      <a:pt x="206453" y="154629"/>
                    </a:moveTo>
                    <a:cubicBezTo>
                      <a:pt x="203760" y="154629"/>
                      <a:pt x="203760" y="154629"/>
                      <a:pt x="201067" y="151935"/>
                    </a:cubicBezTo>
                    <a:lnTo>
                      <a:pt x="4462" y="17275"/>
                    </a:lnTo>
                    <a:cubicBezTo>
                      <a:pt x="-924" y="14582"/>
                      <a:pt x="-924" y="9195"/>
                      <a:pt x="1769" y="3809"/>
                    </a:cubicBezTo>
                    <a:cubicBezTo>
                      <a:pt x="4462" y="1116"/>
                      <a:pt x="9849" y="-1578"/>
                      <a:pt x="15235" y="1116"/>
                    </a:cubicBezTo>
                    <a:lnTo>
                      <a:pt x="211839" y="135776"/>
                    </a:lnTo>
                    <a:cubicBezTo>
                      <a:pt x="217226" y="138469"/>
                      <a:pt x="217226" y="143856"/>
                      <a:pt x="214533" y="149242"/>
                    </a:cubicBezTo>
                    <a:cubicBezTo>
                      <a:pt x="211839" y="154629"/>
                      <a:pt x="209146" y="154629"/>
                      <a:pt x="206453" y="154629"/>
                    </a:cubicBez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8" name="任意多边形: 形状 467"/>
              <p:cNvSpPr/>
              <p:nvPr>
                <p:custDataLst>
                  <p:tags r:id="rId70"/>
                </p:custDataLst>
              </p:nvPr>
            </p:nvSpPr>
            <p:spPr>
              <a:xfrm>
                <a:off x="8654235" y="4073724"/>
                <a:ext cx="21545" cy="56748"/>
              </a:xfrm>
              <a:custGeom>
                <a:avLst/>
                <a:gdLst>
                  <a:gd name="connsiteX0" fmla="*/ 16159 w 21545"/>
                  <a:gd name="connsiteY0" fmla="*/ 1769 h 56748"/>
                  <a:gd name="connsiteX1" fmla="*/ 0 w 21545"/>
                  <a:gd name="connsiteY1" fmla="*/ 52940 h 56748"/>
                  <a:gd name="connsiteX2" fmla="*/ 5386 w 21545"/>
                  <a:gd name="connsiteY2" fmla="*/ 55633 h 56748"/>
                  <a:gd name="connsiteX3" fmla="*/ 21546 w 21545"/>
                  <a:gd name="connsiteY3" fmla="*/ 4462 h 56748"/>
                  <a:gd name="connsiteX4" fmla="*/ 16159 w 21545"/>
                  <a:gd name="connsiteY4" fmla="*/ 1769 h 56748"/>
                  <a:gd name="connsiteX5" fmla="*/ 16159 w 21545"/>
                  <a:gd name="connsiteY5" fmla="*/ 1769 h 56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1545" h="56748">
                    <a:moveTo>
                      <a:pt x="16159" y="1769"/>
                    </a:moveTo>
                    <a:cubicBezTo>
                      <a:pt x="10773" y="17928"/>
                      <a:pt x="5386" y="36781"/>
                      <a:pt x="0" y="52940"/>
                    </a:cubicBezTo>
                    <a:cubicBezTo>
                      <a:pt x="0" y="55633"/>
                      <a:pt x="5386" y="58326"/>
                      <a:pt x="5386" y="55633"/>
                    </a:cubicBezTo>
                    <a:cubicBezTo>
                      <a:pt x="10773" y="36781"/>
                      <a:pt x="16159" y="20621"/>
                      <a:pt x="21546" y="4462"/>
                    </a:cubicBezTo>
                    <a:cubicBezTo>
                      <a:pt x="21546" y="-924"/>
                      <a:pt x="16159" y="-924"/>
                      <a:pt x="16159" y="1769"/>
                    </a:cubicBezTo>
                    <a:lnTo>
                      <a:pt x="16159" y="1769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9" name="任意多边形: 形状 468"/>
              <p:cNvSpPr/>
              <p:nvPr>
                <p:custDataLst>
                  <p:tags r:id="rId71"/>
                </p:custDataLst>
              </p:nvPr>
            </p:nvSpPr>
            <p:spPr>
              <a:xfrm>
                <a:off x="8729645" y="3946171"/>
                <a:ext cx="99849" cy="54585"/>
              </a:xfrm>
              <a:custGeom>
                <a:avLst/>
                <a:gdLst>
                  <a:gd name="connsiteX0" fmla="*/ 21545 w 99849"/>
                  <a:gd name="connsiteY0" fmla="*/ 48 h 54585"/>
                  <a:gd name="connsiteX1" fmla="*/ 99649 w 99849"/>
                  <a:gd name="connsiteY1" fmla="*/ 32367 h 54585"/>
                  <a:gd name="connsiteX2" fmla="*/ 0 w 99849"/>
                  <a:gd name="connsiteY2" fmla="*/ 48526 h 54585"/>
                  <a:gd name="connsiteX3" fmla="*/ 21545 w 99849"/>
                  <a:gd name="connsiteY3" fmla="*/ 48 h 545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9849" h="54585">
                    <a:moveTo>
                      <a:pt x="21545" y="48"/>
                    </a:moveTo>
                    <a:cubicBezTo>
                      <a:pt x="21545" y="48"/>
                      <a:pt x="94262" y="-2645"/>
                      <a:pt x="99649" y="32367"/>
                    </a:cubicBezTo>
                    <a:cubicBezTo>
                      <a:pt x="105035" y="67378"/>
                      <a:pt x="0" y="51219"/>
                      <a:pt x="0" y="48526"/>
                    </a:cubicBezTo>
                    <a:cubicBezTo>
                      <a:pt x="2693" y="45833"/>
                      <a:pt x="21545" y="48"/>
                      <a:pt x="21545" y="48"/>
                    </a:cubicBezTo>
                    <a:close/>
                  </a:path>
                </a:pathLst>
              </a:custGeom>
              <a:solidFill>
                <a:srgbClr val="FFFFFF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70" name="任意多边形: 形状 469"/>
              <p:cNvSpPr/>
              <p:nvPr>
                <p:custDataLst>
                  <p:tags r:id="rId72"/>
                </p:custDataLst>
              </p:nvPr>
            </p:nvSpPr>
            <p:spPr>
              <a:xfrm>
                <a:off x="8653992" y="3942681"/>
                <a:ext cx="186333" cy="135251"/>
              </a:xfrm>
              <a:custGeom>
                <a:avLst/>
                <a:gdLst>
                  <a:gd name="connsiteX0" fmla="*/ 2936 w 186333"/>
                  <a:gd name="connsiteY0" fmla="*/ 132812 h 135251"/>
                  <a:gd name="connsiteX1" fmla="*/ 64880 w 186333"/>
                  <a:gd name="connsiteY1" fmla="*/ 113960 h 135251"/>
                  <a:gd name="connsiteX2" fmla="*/ 97198 w 186333"/>
                  <a:gd name="connsiteY2" fmla="*/ 89721 h 135251"/>
                  <a:gd name="connsiteX3" fmla="*/ 142983 w 186333"/>
                  <a:gd name="connsiteY3" fmla="*/ 78948 h 135251"/>
                  <a:gd name="connsiteX4" fmla="*/ 186074 w 186333"/>
                  <a:gd name="connsiteY4" fmla="*/ 46629 h 135251"/>
                  <a:gd name="connsiteX5" fmla="*/ 153756 w 186333"/>
                  <a:gd name="connsiteY5" fmla="*/ 8925 h 135251"/>
                  <a:gd name="connsiteX6" fmla="*/ 62187 w 186333"/>
                  <a:gd name="connsiteY6" fmla="*/ 3538 h 135251"/>
                  <a:gd name="connsiteX7" fmla="*/ 64880 w 186333"/>
                  <a:gd name="connsiteY7" fmla="*/ 8925 h 135251"/>
                  <a:gd name="connsiteX8" fmla="*/ 159142 w 186333"/>
                  <a:gd name="connsiteY8" fmla="*/ 17004 h 135251"/>
                  <a:gd name="connsiteX9" fmla="*/ 180688 w 186333"/>
                  <a:gd name="connsiteY9" fmla="*/ 41243 h 135251"/>
                  <a:gd name="connsiteX10" fmla="*/ 153756 w 186333"/>
                  <a:gd name="connsiteY10" fmla="*/ 70868 h 135251"/>
                  <a:gd name="connsiteX11" fmla="*/ 110664 w 186333"/>
                  <a:gd name="connsiteY11" fmla="*/ 76255 h 135251"/>
                  <a:gd name="connsiteX12" fmla="*/ 81039 w 186333"/>
                  <a:gd name="connsiteY12" fmla="*/ 92414 h 135251"/>
                  <a:gd name="connsiteX13" fmla="*/ 5629 w 186333"/>
                  <a:gd name="connsiteY13" fmla="*/ 127426 h 135251"/>
                  <a:gd name="connsiteX14" fmla="*/ 2936 w 186333"/>
                  <a:gd name="connsiteY14" fmla="*/ 132812 h 135251"/>
                  <a:gd name="connsiteX15" fmla="*/ 2936 w 186333"/>
                  <a:gd name="connsiteY15" fmla="*/ 132812 h 135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86333" h="135251">
                    <a:moveTo>
                      <a:pt x="2936" y="132812"/>
                    </a:moveTo>
                    <a:cubicBezTo>
                      <a:pt x="24482" y="140892"/>
                      <a:pt x="48721" y="127426"/>
                      <a:pt x="64880" y="113960"/>
                    </a:cubicBezTo>
                    <a:cubicBezTo>
                      <a:pt x="75653" y="105880"/>
                      <a:pt x="83732" y="95107"/>
                      <a:pt x="97198" y="89721"/>
                    </a:cubicBezTo>
                    <a:cubicBezTo>
                      <a:pt x="110664" y="81641"/>
                      <a:pt x="126824" y="81641"/>
                      <a:pt x="142983" y="78948"/>
                    </a:cubicBezTo>
                    <a:cubicBezTo>
                      <a:pt x="161836" y="76255"/>
                      <a:pt x="183381" y="68175"/>
                      <a:pt x="186074" y="46629"/>
                    </a:cubicBezTo>
                    <a:cubicBezTo>
                      <a:pt x="188768" y="27777"/>
                      <a:pt x="169915" y="14311"/>
                      <a:pt x="153756" y="8925"/>
                    </a:cubicBezTo>
                    <a:cubicBezTo>
                      <a:pt x="124130" y="-1848"/>
                      <a:pt x="91812" y="-1848"/>
                      <a:pt x="62187" y="3538"/>
                    </a:cubicBezTo>
                    <a:cubicBezTo>
                      <a:pt x="59494" y="3538"/>
                      <a:pt x="59494" y="8925"/>
                      <a:pt x="64880" y="8925"/>
                    </a:cubicBezTo>
                    <a:cubicBezTo>
                      <a:pt x="94505" y="3538"/>
                      <a:pt x="132210" y="3538"/>
                      <a:pt x="159142" y="17004"/>
                    </a:cubicBezTo>
                    <a:cubicBezTo>
                      <a:pt x="169915" y="22391"/>
                      <a:pt x="180688" y="30470"/>
                      <a:pt x="180688" y="41243"/>
                    </a:cubicBezTo>
                    <a:cubicBezTo>
                      <a:pt x="183381" y="57402"/>
                      <a:pt x="167222" y="65482"/>
                      <a:pt x="153756" y="70868"/>
                    </a:cubicBezTo>
                    <a:cubicBezTo>
                      <a:pt x="140290" y="73561"/>
                      <a:pt x="124130" y="73561"/>
                      <a:pt x="110664" y="76255"/>
                    </a:cubicBezTo>
                    <a:cubicBezTo>
                      <a:pt x="99892" y="78948"/>
                      <a:pt x="89119" y="84334"/>
                      <a:pt x="81039" y="92414"/>
                    </a:cubicBezTo>
                    <a:cubicBezTo>
                      <a:pt x="59494" y="108573"/>
                      <a:pt x="35255" y="138199"/>
                      <a:pt x="5629" y="127426"/>
                    </a:cubicBezTo>
                    <a:cubicBezTo>
                      <a:pt x="243" y="127426"/>
                      <a:pt x="-2450" y="132812"/>
                      <a:pt x="2936" y="132812"/>
                    </a:cubicBezTo>
                    <a:lnTo>
                      <a:pt x="2936" y="132812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260" name="任意多边形: 形状 259"/>
            <p:cNvSpPr/>
            <p:nvPr>
              <p:custDataLst>
                <p:tags r:id="rId73"/>
              </p:custDataLst>
            </p:nvPr>
          </p:nvSpPr>
          <p:spPr>
            <a:xfrm>
              <a:off x="8074819" y="4029708"/>
              <a:ext cx="611735" cy="614179"/>
            </a:xfrm>
            <a:custGeom>
              <a:avLst/>
              <a:gdLst>
                <a:gd name="connsiteX0" fmla="*/ 97332 w 611735"/>
                <a:gd name="connsiteY0" fmla="*/ 570961 h 614179"/>
                <a:gd name="connsiteX1" fmla="*/ 264311 w 611735"/>
                <a:gd name="connsiteY1" fmla="*/ 614052 h 614179"/>
                <a:gd name="connsiteX2" fmla="*/ 412438 w 611735"/>
                <a:gd name="connsiteY2" fmla="*/ 538642 h 614179"/>
                <a:gd name="connsiteX3" fmla="*/ 452836 w 611735"/>
                <a:gd name="connsiteY3" fmla="*/ 465926 h 614179"/>
                <a:gd name="connsiteX4" fmla="*/ 611735 w 611735"/>
                <a:gd name="connsiteY4" fmla="*/ 83490 h 614179"/>
                <a:gd name="connsiteX5" fmla="*/ 452836 w 611735"/>
                <a:gd name="connsiteY5" fmla="*/ 0 h 614179"/>
                <a:gd name="connsiteX6" fmla="*/ 318175 w 611735"/>
                <a:gd name="connsiteY6" fmla="*/ 280094 h 614179"/>
                <a:gd name="connsiteX7" fmla="*/ 277777 w 611735"/>
                <a:gd name="connsiteY7" fmla="*/ 309719 h 614179"/>
                <a:gd name="connsiteX8" fmla="*/ 261618 w 611735"/>
                <a:gd name="connsiteY8" fmla="*/ 293560 h 614179"/>
                <a:gd name="connsiteX9" fmla="*/ 75786 w 611735"/>
                <a:gd name="connsiteY9" fmla="*/ 75410 h 614179"/>
                <a:gd name="connsiteX10" fmla="*/ 46161 w 611735"/>
                <a:gd name="connsiteY10" fmla="*/ 80796 h 614179"/>
                <a:gd name="connsiteX11" fmla="*/ 5763 w 611735"/>
                <a:gd name="connsiteY11" fmla="*/ 131967 h 614179"/>
                <a:gd name="connsiteX12" fmla="*/ 94639 w 611735"/>
                <a:gd name="connsiteY12" fmla="*/ 557495 h 614179"/>
                <a:gd name="connsiteX13" fmla="*/ 148503 w 611735"/>
                <a:gd name="connsiteY13" fmla="*/ 541336 h 614179"/>
                <a:gd name="connsiteX14" fmla="*/ 97332 w 611735"/>
                <a:gd name="connsiteY14" fmla="*/ 570961 h 614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11735" h="614179">
                  <a:moveTo>
                    <a:pt x="97332" y="570961"/>
                  </a:moveTo>
                  <a:cubicBezTo>
                    <a:pt x="143117" y="587120"/>
                    <a:pt x="215833" y="611359"/>
                    <a:pt x="264311" y="614052"/>
                  </a:cubicBezTo>
                  <a:cubicBezTo>
                    <a:pt x="312789" y="616745"/>
                    <a:pt x="380119" y="576347"/>
                    <a:pt x="412438" y="538642"/>
                  </a:cubicBezTo>
                  <a:cubicBezTo>
                    <a:pt x="431290" y="517097"/>
                    <a:pt x="442063" y="490165"/>
                    <a:pt x="452836" y="465926"/>
                  </a:cubicBezTo>
                  <a:cubicBezTo>
                    <a:pt x="504007" y="339345"/>
                    <a:pt x="557871" y="210071"/>
                    <a:pt x="611735" y="83490"/>
                  </a:cubicBezTo>
                  <a:cubicBezTo>
                    <a:pt x="557871" y="59251"/>
                    <a:pt x="504007" y="32319"/>
                    <a:pt x="452836" y="0"/>
                  </a:cubicBezTo>
                  <a:cubicBezTo>
                    <a:pt x="409744" y="94262"/>
                    <a:pt x="363960" y="185832"/>
                    <a:pt x="318175" y="280094"/>
                  </a:cubicBezTo>
                  <a:cubicBezTo>
                    <a:pt x="310096" y="296253"/>
                    <a:pt x="293936" y="317799"/>
                    <a:pt x="277777" y="309719"/>
                  </a:cubicBezTo>
                  <a:cubicBezTo>
                    <a:pt x="269697" y="307026"/>
                    <a:pt x="267004" y="301640"/>
                    <a:pt x="261618" y="293560"/>
                  </a:cubicBezTo>
                  <a:cubicBezTo>
                    <a:pt x="207753" y="218150"/>
                    <a:pt x="145810" y="131967"/>
                    <a:pt x="75786" y="75410"/>
                  </a:cubicBezTo>
                  <a:cubicBezTo>
                    <a:pt x="67707" y="67330"/>
                    <a:pt x="56934" y="80796"/>
                    <a:pt x="46161" y="80796"/>
                  </a:cubicBezTo>
                  <a:cubicBezTo>
                    <a:pt x="21922" y="80796"/>
                    <a:pt x="8456" y="107728"/>
                    <a:pt x="5763" y="131967"/>
                  </a:cubicBezTo>
                  <a:cubicBezTo>
                    <a:pt x="-18476" y="277401"/>
                    <a:pt x="38081" y="420141"/>
                    <a:pt x="94639" y="557495"/>
                  </a:cubicBezTo>
                  <a:cubicBezTo>
                    <a:pt x="113491" y="554802"/>
                    <a:pt x="129651" y="546722"/>
                    <a:pt x="148503" y="541336"/>
                  </a:cubicBezTo>
                  <a:cubicBezTo>
                    <a:pt x="151196" y="544029"/>
                    <a:pt x="102718" y="573654"/>
                    <a:pt x="97332" y="570961"/>
                  </a:cubicBezTo>
                  <a:close/>
                </a:path>
              </a:pathLst>
            </a:custGeom>
            <a:solidFill>
              <a:srgbClr val="2A9359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61" name="任意多边形: 形状 260"/>
            <p:cNvSpPr/>
            <p:nvPr>
              <p:custDataLst>
                <p:tags r:id="rId74"/>
              </p:custDataLst>
            </p:nvPr>
          </p:nvSpPr>
          <p:spPr>
            <a:xfrm>
              <a:off x="7554560" y="4991322"/>
              <a:ext cx="601431" cy="358836"/>
            </a:xfrm>
            <a:custGeom>
              <a:avLst/>
              <a:gdLst>
                <a:gd name="connsiteX0" fmla="*/ 8925 w 601431"/>
                <a:gd name="connsiteY0" fmla="*/ 37567 h 358836"/>
                <a:gd name="connsiteX1" fmla="*/ 3538 w 601431"/>
                <a:gd name="connsiteY1" fmla="*/ 358059 h 358836"/>
                <a:gd name="connsiteX2" fmla="*/ 590658 w 601431"/>
                <a:gd name="connsiteY2" fmla="*/ 358059 h 358836"/>
                <a:gd name="connsiteX3" fmla="*/ 601431 w 601431"/>
                <a:gd name="connsiteY3" fmla="*/ 24101 h 358836"/>
                <a:gd name="connsiteX4" fmla="*/ 8925 w 601431"/>
                <a:gd name="connsiteY4" fmla="*/ 37567 h 358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431" h="358836">
                  <a:moveTo>
                    <a:pt x="8925" y="37567"/>
                  </a:moveTo>
                  <a:cubicBezTo>
                    <a:pt x="-1848" y="139909"/>
                    <a:pt x="-1848" y="258411"/>
                    <a:pt x="3538" y="358059"/>
                  </a:cubicBezTo>
                  <a:cubicBezTo>
                    <a:pt x="202836" y="360753"/>
                    <a:pt x="412906" y="355366"/>
                    <a:pt x="590658" y="358059"/>
                  </a:cubicBezTo>
                  <a:cubicBezTo>
                    <a:pt x="593351" y="263797"/>
                    <a:pt x="598738" y="118364"/>
                    <a:pt x="601431" y="24101"/>
                  </a:cubicBezTo>
                  <a:cubicBezTo>
                    <a:pt x="407520" y="-13604"/>
                    <a:pt x="205529" y="-5524"/>
                    <a:pt x="8925" y="37567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62" name="任意多边形: 形状 261"/>
            <p:cNvSpPr/>
            <p:nvPr>
              <p:custDataLst>
                <p:tags r:id="rId75"/>
              </p:custDataLst>
            </p:nvPr>
          </p:nvSpPr>
          <p:spPr>
            <a:xfrm>
              <a:off x="7420745" y="4028366"/>
              <a:ext cx="832703" cy="1042417"/>
            </a:xfrm>
            <a:custGeom>
              <a:avLst/>
              <a:gdLst>
                <a:gd name="connsiteX0" fmla="*/ 762179 w 832703"/>
                <a:gd name="connsiteY0" fmla="*/ 1000524 h 1042417"/>
                <a:gd name="connsiteX1" fmla="*/ 105035 w 832703"/>
                <a:gd name="connsiteY1" fmla="*/ 1032842 h 1042417"/>
                <a:gd name="connsiteX2" fmla="*/ 0 w 832703"/>
                <a:gd name="connsiteY2" fmla="*/ 443029 h 1042417"/>
                <a:gd name="connsiteX3" fmla="*/ 35012 w 832703"/>
                <a:gd name="connsiteY3" fmla="*/ 241038 h 1042417"/>
                <a:gd name="connsiteX4" fmla="*/ 201991 w 832703"/>
                <a:gd name="connsiteY4" fmla="*/ 79445 h 1042417"/>
                <a:gd name="connsiteX5" fmla="*/ 430914 w 832703"/>
                <a:gd name="connsiteY5" fmla="*/ 1342 h 1042417"/>
                <a:gd name="connsiteX6" fmla="*/ 724474 w 832703"/>
                <a:gd name="connsiteY6" fmla="*/ 82139 h 1042417"/>
                <a:gd name="connsiteX7" fmla="*/ 781031 w 832703"/>
                <a:gd name="connsiteY7" fmla="*/ 165628 h 1042417"/>
                <a:gd name="connsiteX8" fmla="*/ 824123 w 832703"/>
                <a:gd name="connsiteY8" fmla="*/ 574996 h 1042417"/>
                <a:gd name="connsiteX9" fmla="*/ 762179 w 832703"/>
                <a:gd name="connsiteY9" fmla="*/ 1000524 h 104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32703" h="1042417">
                  <a:moveTo>
                    <a:pt x="762179" y="1000524"/>
                  </a:moveTo>
                  <a:cubicBezTo>
                    <a:pt x="549415" y="1043615"/>
                    <a:pt x="323185" y="1051695"/>
                    <a:pt x="105035" y="1032842"/>
                  </a:cubicBezTo>
                  <a:cubicBezTo>
                    <a:pt x="53864" y="838931"/>
                    <a:pt x="2693" y="642327"/>
                    <a:pt x="0" y="443029"/>
                  </a:cubicBezTo>
                  <a:cubicBezTo>
                    <a:pt x="0" y="373005"/>
                    <a:pt x="2693" y="302982"/>
                    <a:pt x="35012" y="241038"/>
                  </a:cubicBezTo>
                  <a:cubicBezTo>
                    <a:pt x="67330" y="171015"/>
                    <a:pt x="131967" y="117150"/>
                    <a:pt x="201991" y="79445"/>
                  </a:cubicBezTo>
                  <a:cubicBezTo>
                    <a:pt x="272014" y="41740"/>
                    <a:pt x="352811" y="20195"/>
                    <a:pt x="430914" y="1342"/>
                  </a:cubicBezTo>
                  <a:cubicBezTo>
                    <a:pt x="482085" y="-9430"/>
                    <a:pt x="686769" y="47127"/>
                    <a:pt x="724474" y="82139"/>
                  </a:cubicBezTo>
                  <a:cubicBezTo>
                    <a:pt x="751406" y="103684"/>
                    <a:pt x="767565" y="136003"/>
                    <a:pt x="781031" y="165628"/>
                  </a:cubicBezTo>
                  <a:cubicBezTo>
                    <a:pt x="837589" y="292209"/>
                    <a:pt x="840282" y="437643"/>
                    <a:pt x="824123" y="574996"/>
                  </a:cubicBezTo>
                  <a:cubicBezTo>
                    <a:pt x="813350" y="709657"/>
                    <a:pt x="770259" y="863170"/>
                    <a:pt x="762179" y="1000524"/>
                  </a:cubicBezTo>
                  <a:close/>
                </a:path>
              </a:pathLst>
            </a:custGeom>
            <a:solidFill>
              <a:srgbClr val="2A9359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263" name="图形 2"/>
            <p:cNvGrpSpPr/>
            <p:nvPr/>
          </p:nvGrpSpPr>
          <p:grpSpPr>
            <a:xfrm>
              <a:off x="7751488" y="3593602"/>
              <a:ext cx="250990" cy="538448"/>
              <a:chOff x="7751488" y="3593602"/>
              <a:chExt cx="250990" cy="538448"/>
            </a:xfrm>
          </p:grpSpPr>
          <p:sp>
            <p:nvSpPr>
              <p:cNvPr id="448" name="任意多边形: 形状 447"/>
              <p:cNvSpPr/>
              <p:nvPr>
                <p:custDataLst>
                  <p:tags r:id="rId76"/>
                </p:custDataLst>
              </p:nvPr>
            </p:nvSpPr>
            <p:spPr>
              <a:xfrm>
                <a:off x="7781635" y="3701136"/>
                <a:ext cx="217226" cy="430913"/>
              </a:xfrm>
              <a:custGeom>
                <a:avLst/>
                <a:gdLst>
                  <a:gd name="connsiteX0" fmla="*/ 56558 w 217226"/>
                  <a:gd name="connsiteY0" fmla="*/ 172366 h 430913"/>
                  <a:gd name="connsiteX1" fmla="*/ 16159 w 217226"/>
                  <a:gd name="connsiteY1" fmla="*/ 172366 h 430913"/>
                  <a:gd name="connsiteX2" fmla="*/ 8080 w 217226"/>
                  <a:gd name="connsiteY2" fmla="*/ 161593 h 430913"/>
                  <a:gd name="connsiteX3" fmla="*/ 0 w 217226"/>
                  <a:gd name="connsiteY3" fmla="*/ 134661 h 430913"/>
                  <a:gd name="connsiteX4" fmla="*/ 5387 w 217226"/>
                  <a:gd name="connsiteY4" fmla="*/ 118501 h 430913"/>
                  <a:gd name="connsiteX5" fmla="*/ 24239 w 217226"/>
                  <a:gd name="connsiteY5" fmla="*/ 99649 h 430913"/>
                  <a:gd name="connsiteX6" fmla="*/ 48478 w 217226"/>
                  <a:gd name="connsiteY6" fmla="*/ 102342 h 430913"/>
                  <a:gd name="connsiteX7" fmla="*/ 51171 w 217226"/>
                  <a:gd name="connsiteY7" fmla="*/ 107728 h 430913"/>
                  <a:gd name="connsiteX8" fmla="*/ 72717 w 217226"/>
                  <a:gd name="connsiteY8" fmla="*/ 37705 h 430913"/>
                  <a:gd name="connsiteX9" fmla="*/ 88876 w 217226"/>
                  <a:gd name="connsiteY9" fmla="*/ 13466 h 430913"/>
                  <a:gd name="connsiteX10" fmla="*/ 123888 w 217226"/>
                  <a:gd name="connsiteY10" fmla="*/ 0 h 430913"/>
                  <a:gd name="connsiteX11" fmla="*/ 161593 w 217226"/>
                  <a:gd name="connsiteY11" fmla="*/ 10773 h 430913"/>
                  <a:gd name="connsiteX12" fmla="*/ 193912 w 217226"/>
                  <a:gd name="connsiteY12" fmla="*/ 45785 h 430913"/>
                  <a:gd name="connsiteX13" fmla="*/ 199298 w 217226"/>
                  <a:gd name="connsiteY13" fmla="*/ 67330 h 430913"/>
                  <a:gd name="connsiteX14" fmla="*/ 212764 w 217226"/>
                  <a:gd name="connsiteY14" fmla="*/ 134661 h 430913"/>
                  <a:gd name="connsiteX15" fmla="*/ 215457 w 217226"/>
                  <a:gd name="connsiteY15" fmla="*/ 215457 h 430913"/>
                  <a:gd name="connsiteX16" fmla="*/ 210071 w 217226"/>
                  <a:gd name="connsiteY16" fmla="*/ 231616 h 430913"/>
                  <a:gd name="connsiteX17" fmla="*/ 185832 w 217226"/>
                  <a:gd name="connsiteY17" fmla="*/ 239696 h 430913"/>
                  <a:gd name="connsiteX18" fmla="*/ 118502 w 217226"/>
                  <a:gd name="connsiteY18" fmla="*/ 239696 h 430913"/>
                  <a:gd name="connsiteX19" fmla="*/ 115808 w 217226"/>
                  <a:gd name="connsiteY19" fmla="*/ 239696 h 430913"/>
                  <a:gd name="connsiteX20" fmla="*/ 129274 w 217226"/>
                  <a:gd name="connsiteY20" fmla="*/ 245082 h 430913"/>
                  <a:gd name="connsiteX21" fmla="*/ 129274 w 217226"/>
                  <a:gd name="connsiteY21" fmla="*/ 290867 h 430913"/>
                  <a:gd name="connsiteX22" fmla="*/ 131968 w 217226"/>
                  <a:gd name="connsiteY22" fmla="*/ 344731 h 430913"/>
                  <a:gd name="connsiteX23" fmla="*/ 129274 w 217226"/>
                  <a:gd name="connsiteY23" fmla="*/ 374356 h 430913"/>
                  <a:gd name="connsiteX24" fmla="*/ 110422 w 217226"/>
                  <a:gd name="connsiteY24" fmla="*/ 414755 h 430913"/>
                  <a:gd name="connsiteX25" fmla="*/ 94262 w 217226"/>
                  <a:gd name="connsiteY25" fmla="*/ 428221 h 430913"/>
                  <a:gd name="connsiteX26" fmla="*/ 72717 w 217226"/>
                  <a:gd name="connsiteY26" fmla="*/ 430914 h 430913"/>
                  <a:gd name="connsiteX27" fmla="*/ 32319 w 217226"/>
                  <a:gd name="connsiteY27" fmla="*/ 412061 h 430913"/>
                  <a:gd name="connsiteX28" fmla="*/ 13466 w 217226"/>
                  <a:gd name="connsiteY28" fmla="*/ 368970 h 430913"/>
                  <a:gd name="connsiteX29" fmla="*/ 10773 w 217226"/>
                  <a:gd name="connsiteY29" fmla="*/ 358197 h 430913"/>
                  <a:gd name="connsiteX30" fmla="*/ 10773 w 217226"/>
                  <a:gd name="connsiteY30" fmla="*/ 347424 h 430913"/>
                  <a:gd name="connsiteX31" fmla="*/ 18853 w 217226"/>
                  <a:gd name="connsiteY31" fmla="*/ 312412 h 430913"/>
                  <a:gd name="connsiteX32" fmla="*/ 40398 w 217226"/>
                  <a:gd name="connsiteY32" fmla="*/ 220843 h 430913"/>
                  <a:gd name="connsiteX33" fmla="*/ 45785 w 217226"/>
                  <a:gd name="connsiteY33" fmla="*/ 199298 h 430913"/>
                  <a:gd name="connsiteX34" fmla="*/ 56558 w 217226"/>
                  <a:gd name="connsiteY34" fmla="*/ 172366 h 430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217226" h="430913">
                    <a:moveTo>
                      <a:pt x="56558" y="172366"/>
                    </a:moveTo>
                    <a:cubicBezTo>
                      <a:pt x="45785" y="180445"/>
                      <a:pt x="26932" y="183138"/>
                      <a:pt x="16159" y="172366"/>
                    </a:cubicBezTo>
                    <a:cubicBezTo>
                      <a:pt x="13466" y="169672"/>
                      <a:pt x="10773" y="164286"/>
                      <a:pt x="8080" y="161593"/>
                    </a:cubicBezTo>
                    <a:cubicBezTo>
                      <a:pt x="2693" y="153513"/>
                      <a:pt x="0" y="142740"/>
                      <a:pt x="0" y="134661"/>
                    </a:cubicBezTo>
                    <a:cubicBezTo>
                      <a:pt x="0" y="129274"/>
                      <a:pt x="2693" y="123888"/>
                      <a:pt x="5387" y="118501"/>
                    </a:cubicBezTo>
                    <a:cubicBezTo>
                      <a:pt x="10773" y="110422"/>
                      <a:pt x="16159" y="105035"/>
                      <a:pt x="24239" y="99649"/>
                    </a:cubicBezTo>
                    <a:cubicBezTo>
                      <a:pt x="32319" y="96956"/>
                      <a:pt x="43092" y="96956"/>
                      <a:pt x="48478" y="102342"/>
                    </a:cubicBezTo>
                    <a:cubicBezTo>
                      <a:pt x="48478" y="105035"/>
                      <a:pt x="51171" y="105035"/>
                      <a:pt x="51171" y="107728"/>
                    </a:cubicBezTo>
                    <a:cubicBezTo>
                      <a:pt x="53864" y="83490"/>
                      <a:pt x="61944" y="59251"/>
                      <a:pt x="72717" y="37705"/>
                    </a:cubicBezTo>
                    <a:cubicBezTo>
                      <a:pt x="78103" y="29625"/>
                      <a:pt x="80796" y="21546"/>
                      <a:pt x="88876" y="13466"/>
                    </a:cubicBezTo>
                    <a:cubicBezTo>
                      <a:pt x="99649" y="5386"/>
                      <a:pt x="110422" y="0"/>
                      <a:pt x="123888" y="0"/>
                    </a:cubicBezTo>
                    <a:cubicBezTo>
                      <a:pt x="137354" y="0"/>
                      <a:pt x="148127" y="5386"/>
                      <a:pt x="161593" y="10773"/>
                    </a:cubicBezTo>
                    <a:cubicBezTo>
                      <a:pt x="175059" y="18852"/>
                      <a:pt x="188525" y="32318"/>
                      <a:pt x="193912" y="45785"/>
                    </a:cubicBezTo>
                    <a:cubicBezTo>
                      <a:pt x="196604" y="51171"/>
                      <a:pt x="199298" y="59251"/>
                      <a:pt x="199298" y="67330"/>
                    </a:cubicBezTo>
                    <a:cubicBezTo>
                      <a:pt x="204684" y="88876"/>
                      <a:pt x="207378" y="110422"/>
                      <a:pt x="212764" y="134661"/>
                    </a:cubicBezTo>
                    <a:cubicBezTo>
                      <a:pt x="218150" y="161593"/>
                      <a:pt x="218150" y="188525"/>
                      <a:pt x="215457" y="215457"/>
                    </a:cubicBezTo>
                    <a:cubicBezTo>
                      <a:pt x="215457" y="220843"/>
                      <a:pt x="212764" y="226230"/>
                      <a:pt x="210071" y="231616"/>
                    </a:cubicBezTo>
                    <a:cubicBezTo>
                      <a:pt x="204684" y="237003"/>
                      <a:pt x="196604" y="239696"/>
                      <a:pt x="185832" y="239696"/>
                    </a:cubicBezTo>
                    <a:cubicBezTo>
                      <a:pt x="164286" y="242389"/>
                      <a:pt x="140047" y="242389"/>
                      <a:pt x="118502" y="239696"/>
                    </a:cubicBezTo>
                    <a:cubicBezTo>
                      <a:pt x="118502" y="239696"/>
                      <a:pt x="115808" y="239696"/>
                      <a:pt x="115808" y="239696"/>
                    </a:cubicBezTo>
                    <a:cubicBezTo>
                      <a:pt x="115808" y="239696"/>
                      <a:pt x="129274" y="242389"/>
                      <a:pt x="129274" y="245082"/>
                    </a:cubicBezTo>
                    <a:cubicBezTo>
                      <a:pt x="129274" y="258548"/>
                      <a:pt x="129274" y="274707"/>
                      <a:pt x="129274" y="290867"/>
                    </a:cubicBezTo>
                    <a:cubicBezTo>
                      <a:pt x="129274" y="309719"/>
                      <a:pt x="129274" y="325879"/>
                      <a:pt x="131968" y="344731"/>
                    </a:cubicBezTo>
                    <a:cubicBezTo>
                      <a:pt x="134661" y="358197"/>
                      <a:pt x="129274" y="360890"/>
                      <a:pt x="129274" y="374356"/>
                    </a:cubicBezTo>
                    <a:cubicBezTo>
                      <a:pt x="129274" y="387822"/>
                      <a:pt x="118502" y="406675"/>
                      <a:pt x="110422" y="414755"/>
                    </a:cubicBezTo>
                    <a:cubicBezTo>
                      <a:pt x="105035" y="420141"/>
                      <a:pt x="99649" y="425527"/>
                      <a:pt x="94262" y="428221"/>
                    </a:cubicBezTo>
                    <a:cubicBezTo>
                      <a:pt x="86183" y="430914"/>
                      <a:pt x="78103" y="430914"/>
                      <a:pt x="72717" y="430914"/>
                    </a:cubicBezTo>
                    <a:cubicBezTo>
                      <a:pt x="56558" y="430914"/>
                      <a:pt x="40398" y="422834"/>
                      <a:pt x="32319" y="412061"/>
                    </a:cubicBezTo>
                    <a:cubicBezTo>
                      <a:pt x="21546" y="401288"/>
                      <a:pt x="16159" y="385129"/>
                      <a:pt x="13466" y="368970"/>
                    </a:cubicBezTo>
                    <a:cubicBezTo>
                      <a:pt x="13466" y="366277"/>
                      <a:pt x="10773" y="360890"/>
                      <a:pt x="10773" y="358197"/>
                    </a:cubicBezTo>
                    <a:cubicBezTo>
                      <a:pt x="10773" y="355504"/>
                      <a:pt x="10773" y="350117"/>
                      <a:pt x="10773" y="347424"/>
                    </a:cubicBezTo>
                    <a:cubicBezTo>
                      <a:pt x="13466" y="336651"/>
                      <a:pt x="16159" y="323185"/>
                      <a:pt x="18853" y="312412"/>
                    </a:cubicBezTo>
                    <a:cubicBezTo>
                      <a:pt x="29625" y="282787"/>
                      <a:pt x="32319" y="250469"/>
                      <a:pt x="40398" y="220843"/>
                    </a:cubicBezTo>
                    <a:cubicBezTo>
                      <a:pt x="43092" y="212764"/>
                      <a:pt x="45785" y="207377"/>
                      <a:pt x="45785" y="199298"/>
                    </a:cubicBezTo>
                    <a:cubicBezTo>
                      <a:pt x="53864" y="188525"/>
                      <a:pt x="51171" y="177752"/>
                      <a:pt x="56558" y="172366"/>
                    </a:cubicBezTo>
                    <a:close/>
                  </a:path>
                </a:pathLst>
              </a:custGeom>
              <a:solidFill>
                <a:srgbClr val="FFFFFF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9" name="任意多边形: 形状 448"/>
              <p:cNvSpPr/>
              <p:nvPr>
                <p:custDataLst>
                  <p:tags r:id="rId77"/>
                </p:custDataLst>
              </p:nvPr>
            </p:nvSpPr>
            <p:spPr>
              <a:xfrm>
                <a:off x="7832806" y="3688560"/>
                <a:ext cx="169672" cy="256575"/>
              </a:xfrm>
              <a:custGeom>
                <a:avLst/>
                <a:gdLst>
                  <a:gd name="connsiteX0" fmla="*/ 8080 w 169672"/>
                  <a:gd name="connsiteY0" fmla="*/ 120305 h 256575"/>
                  <a:gd name="connsiteX1" fmla="*/ 56557 w 169672"/>
                  <a:gd name="connsiteY1" fmla="*/ 15269 h 256575"/>
                  <a:gd name="connsiteX2" fmla="*/ 123887 w 169672"/>
                  <a:gd name="connsiteY2" fmla="*/ 20656 h 256575"/>
                  <a:gd name="connsiteX3" fmla="*/ 150820 w 169672"/>
                  <a:gd name="connsiteY3" fmla="*/ 82600 h 256575"/>
                  <a:gd name="connsiteX4" fmla="*/ 164286 w 169672"/>
                  <a:gd name="connsiteY4" fmla="*/ 155316 h 256575"/>
                  <a:gd name="connsiteX5" fmla="*/ 166979 w 169672"/>
                  <a:gd name="connsiteY5" fmla="*/ 222647 h 256575"/>
                  <a:gd name="connsiteX6" fmla="*/ 105035 w 169672"/>
                  <a:gd name="connsiteY6" fmla="*/ 249579 h 256575"/>
                  <a:gd name="connsiteX7" fmla="*/ 35012 w 169672"/>
                  <a:gd name="connsiteY7" fmla="*/ 233419 h 256575"/>
                  <a:gd name="connsiteX8" fmla="*/ 32318 w 169672"/>
                  <a:gd name="connsiteY8" fmla="*/ 238806 h 256575"/>
                  <a:gd name="connsiteX9" fmla="*/ 94262 w 169672"/>
                  <a:gd name="connsiteY9" fmla="*/ 254965 h 256575"/>
                  <a:gd name="connsiteX10" fmla="*/ 153513 w 169672"/>
                  <a:gd name="connsiteY10" fmla="*/ 249579 h 256575"/>
                  <a:gd name="connsiteX11" fmla="*/ 169672 w 169672"/>
                  <a:gd name="connsiteY11" fmla="*/ 211874 h 256575"/>
                  <a:gd name="connsiteX12" fmla="*/ 164286 w 169672"/>
                  <a:gd name="connsiteY12" fmla="*/ 147237 h 256575"/>
                  <a:gd name="connsiteX13" fmla="*/ 150820 w 169672"/>
                  <a:gd name="connsiteY13" fmla="*/ 77213 h 256575"/>
                  <a:gd name="connsiteX14" fmla="*/ 129274 w 169672"/>
                  <a:gd name="connsiteY14" fmla="*/ 23349 h 256575"/>
                  <a:gd name="connsiteX15" fmla="*/ 45785 w 169672"/>
                  <a:gd name="connsiteY15" fmla="*/ 15269 h 256575"/>
                  <a:gd name="connsiteX16" fmla="*/ 0 w 169672"/>
                  <a:gd name="connsiteY16" fmla="*/ 120305 h 256575"/>
                  <a:gd name="connsiteX17" fmla="*/ 8080 w 169672"/>
                  <a:gd name="connsiteY17" fmla="*/ 120305 h 256575"/>
                  <a:gd name="connsiteX18" fmla="*/ 8080 w 169672"/>
                  <a:gd name="connsiteY18" fmla="*/ 120305 h 256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69672" h="256575">
                    <a:moveTo>
                      <a:pt x="8080" y="120305"/>
                    </a:moveTo>
                    <a:cubicBezTo>
                      <a:pt x="10773" y="85293"/>
                      <a:pt x="24239" y="34122"/>
                      <a:pt x="56557" y="15269"/>
                    </a:cubicBezTo>
                    <a:cubicBezTo>
                      <a:pt x="78103" y="1803"/>
                      <a:pt x="105035" y="1803"/>
                      <a:pt x="123887" y="20656"/>
                    </a:cubicBezTo>
                    <a:cubicBezTo>
                      <a:pt x="137354" y="36815"/>
                      <a:pt x="145433" y="61054"/>
                      <a:pt x="150820" y="82600"/>
                    </a:cubicBezTo>
                    <a:cubicBezTo>
                      <a:pt x="156206" y="106839"/>
                      <a:pt x="161593" y="131077"/>
                      <a:pt x="164286" y="155316"/>
                    </a:cubicBezTo>
                    <a:cubicBezTo>
                      <a:pt x="166979" y="176862"/>
                      <a:pt x="169672" y="201101"/>
                      <a:pt x="166979" y="222647"/>
                    </a:cubicBezTo>
                    <a:cubicBezTo>
                      <a:pt x="161593" y="252272"/>
                      <a:pt x="129274" y="252272"/>
                      <a:pt x="105035" y="249579"/>
                    </a:cubicBezTo>
                    <a:cubicBezTo>
                      <a:pt x="80796" y="249579"/>
                      <a:pt x="56557" y="244192"/>
                      <a:pt x="35012" y="233419"/>
                    </a:cubicBezTo>
                    <a:cubicBezTo>
                      <a:pt x="32318" y="230726"/>
                      <a:pt x="29625" y="238806"/>
                      <a:pt x="32318" y="238806"/>
                    </a:cubicBezTo>
                    <a:cubicBezTo>
                      <a:pt x="51171" y="246885"/>
                      <a:pt x="72717" y="252272"/>
                      <a:pt x="94262" y="254965"/>
                    </a:cubicBezTo>
                    <a:cubicBezTo>
                      <a:pt x="113115" y="257658"/>
                      <a:pt x="137354" y="257658"/>
                      <a:pt x="153513" y="249579"/>
                    </a:cubicBezTo>
                    <a:cubicBezTo>
                      <a:pt x="166979" y="241499"/>
                      <a:pt x="169672" y="225340"/>
                      <a:pt x="169672" y="211874"/>
                    </a:cubicBezTo>
                    <a:cubicBezTo>
                      <a:pt x="169672" y="190328"/>
                      <a:pt x="166979" y="168782"/>
                      <a:pt x="164286" y="147237"/>
                    </a:cubicBezTo>
                    <a:cubicBezTo>
                      <a:pt x="161593" y="122998"/>
                      <a:pt x="156206" y="101452"/>
                      <a:pt x="150820" y="77213"/>
                    </a:cubicBezTo>
                    <a:cubicBezTo>
                      <a:pt x="145433" y="58361"/>
                      <a:pt x="140047" y="39508"/>
                      <a:pt x="129274" y="23349"/>
                    </a:cubicBezTo>
                    <a:cubicBezTo>
                      <a:pt x="110421" y="-6276"/>
                      <a:pt x="72717" y="-6276"/>
                      <a:pt x="45785" y="15269"/>
                    </a:cubicBezTo>
                    <a:cubicBezTo>
                      <a:pt x="16159" y="39508"/>
                      <a:pt x="2693" y="85293"/>
                      <a:pt x="0" y="120305"/>
                    </a:cubicBezTo>
                    <a:cubicBezTo>
                      <a:pt x="2693" y="122998"/>
                      <a:pt x="8080" y="122998"/>
                      <a:pt x="8080" y="120305"/>
                    </a:cubicBezTo>
                    <a:lnTo>
                      <a:pt x="8080" y="120305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0" name="任意多边形: 形状 449"/>
              <p:cNvSpPr/>
              <p:nvPr>
                <p:custDataLst>
                  <p:tags r:id="rId78"/>
                </p:custDataLst>
              </p:nvPr>
            </p:nvSpPr>
            <p:spPr>
              <a:xfrm>
                <a:off x="7780826" y="3792019"/>
                <a:ext cx="60813" cy="92255"/>
              </a:xfrm>
              <a:custGeom>
                <a:avLst/>
                <a:gdLst>
                  <a:gd name="connsiteX0" fmla="*/ 60060 w 60813"/>
                  <a:gd name="connsiteY0" fmla="*/ 14152 h 92255"/>
                  <a:gd name="connsiteX1" fmla="*/ 30434 w 60813"/>
                  <a:gd name="connsiteY1" fmla="*/ 686 h 92255"/>
                  <a:gd name="connsiteX2" fmla="*/ 3502 w 60813"/>
                  <a:gd name="connsiteY2" fmla="*/ 24925 h 92255"/>
                  <a:gd name="connsiteX3" fmla="*/ 25048 w 60813"/>
                  <a:gd name="connsiteY3" fmla="*/ 89562 h 92255"/>
                  <a:gd name="connsiteX4" fmla="*/ 60060 w 60813"/>
                  <a:gd name="connsiteY4" fmla="*/ 81483 h 92255"/>
                  <a:gd name="connsiteX5" fmla="*/ 57366 w 60813"/>
                  <a:gd name="connsiteY5" fmla="*/ 78789 h 92255"/>
                  <a:gd name="connsiteX6" fmla="*/ 25048 w 60813"/>
                  <a:gd name="connsiteY6" fmla="*/ 81483 h 92255"/>
                  <a:gd name="connsiteX7" fmla="*/ 6196 w 60813"/>
                  <a:gd name="connsiteY7" fmla="*/ 49164 h 92255"/>
                  <a:gd name="connsiteX8" fmla="*/ 19662 w 60813"/>
                  <a:gd name="connsiteY8" fmla="*/ 11459 h 92255"/>
                  <a:gd name="connsiteX9" fmla="*/ 54673 w 60813"/>
                  <a:gd name="connsiteY9" fmla="*/ 14152 h 92255"/>
                  <a:gd name="connsiteX10" fmla="*/ 60060 w 60813"/>
                  <a:gd name="connsiteY10" fmla="*/ 14152 h 92255"/>
                  <a:gd name="connsiteX11" fmla="*/ 60060 w 60813"/>
                  <a:gd name="connsiteY11" fmla="*/ 14152 h 92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0813" h="92255">
                    <a:moveTo>
                      <a:pt x="60060" y="14152"/>
                    </a:moveTo>
                    <a:cubicBezTo>
                      <a:pt x="54673" y="3379"/>
                      <a:pt x="41207" y="-2007"/>
                      <a:pt x="30434" y="686"/>
                    </a:cubicBezTo>
                    <a:cubicBezTo>
                      <a:pt x="16968" y="3379"/>
                      <a:pt x="8889" y="11459"/>
                      <a:pt x="3502" y="24925"/>
                    </a:cubicBezTo>
                    <a:cubicBezTo>
                      <a:pt x="-4578" y="46471"/>
                      <a:pt x="809" y="78789"/>
                      <a:pt x="25048" y="89562"/>
                    </a:cubicBezTo>
                    <a:cubicBezTo>
                      <a:pt x="35821" y="94949"/>
                      <a:pt x="49287" y="92256"/>
                      <a:pt x="60060" y="81483"/>
                    </a:cubicBezTo>
                    <a:cubicBezTo>
                      <a:pt x="62753" y="78789"/>
                      <a:pt x="57366" y="76096"/>
                      <a:pt x="57366" y="78789"/>
                    </a:cubicBezTo>
                    <a:cubicBezTo>
                      <a:pt x="49287" y="86869"/>
                      <a:pt x="35821" y="89562"/>
                      <a:pt x="25048" y="81483"/>
                    </a:cubicBezTo>
                    <a:cubicBezTo>
                      <a:pt x="14275" y="76096"/>
                      <a:pt x="8889" y="62630"/>
                      <a:pt x="6196" y="49164"/>
                    </a:cubicBezTo>
                    <a:cubicBezTo>
                      <a:pt x="6196" y="35698"/>
                      <a:pt x="8889" y="22232"/>
                      <a:pt x="19662" y="11459"/>
                    </a:cubicBezTo>
                    <a:cubicBezTo>
                      <a:pt x="27741" y="3379"/>
                      <a:pt x="49287" y="686"/>
                      <a:pt x="54673" y="14152"/>
                    </a:cubicBezTo>
                    <a:cubicBezTo>
                      <a:pt x="57366" y="19539"/>
                      <a:pt x="62753" y="19539"/>
                      <a:pt x="60060" y="14152"/>
                    </a:cubicBezTo>
                    <a:lnTo>
                      <a:pt x="60060" y="14152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1" name="任意多边形: 形状 450"/>
              <p:cNvSpPr/>
              <p:nvPr>
                <p:custDataLst>
                  <p:tags r:id="rId79"/>
                </p:custDataLst>
              </p:nvPr>
            </p:nvSpPr>
            <p:spPr>
              <a:xfrm>
                <a:off x="7795101" y="3869693"/>
                <a:ext cx="45784" cy="169210"/>
              </a:xfrm>
              <a:custGeom>
                <a:avLst/>
                <a:gdLst>
                  <a:gd name="connsiteX0" fmla="*/ 40398 w 45784"/>
                  <a:gd name="connsiteY0" fmla="*/ 1116 h 169210"/>
                  <a:gd name="connsiteX1" fmla="*/ 0 w 45784"/>
                  <a:gd name="connsiteY1" fmla="*/ 165401 h 169210"/>
                  <a:gd name="connsiteX2" fmla="*/ 5387 w 45784"/>
                  <a:gd name="connsiteY2" fmla="*/ 168095 h 169210"/>
                  <a:gd name="connsiteX3" fmla="*/ 45785 w 45784"/>
                  <a:gd name="connsiteY3" fmla="*/ 3809 h 169210"/>
                  <a:gd name="connsiteX4" fmla="*/ 40398 w 45784"/>
                  <a:gd name="connsiteY4" fmla="*/ 1116 h 169210"/>
                  <a:gd name="connsiteX5" fmla="*/ 40398 w 45784"/>
                  <a:gd name="connsiteY5" fmla="*/ 1116 h 1692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5784" h="169210">
                    <a:moveTo>
                      <a:pt x="40398" y="1116"/>
                    </a:moveTo>
                    <a:cubicBezTo>
                      <a:pt x="29625" y="57673"/>
                      <a:pt x="10773" y="111537"/>
                      <a:pt x="0" y="165401"/>
                    </a:cubicBezTo>
                    <a:cubicBezTo>
                      <a:pt x="0" y="168095"/>
                      <a:pt x="5387" y="170788"/>
                      <a:pt x="5387" y="168095"/>
                    </a:cubicBezTo>
                    <a:cubicBezTo>
                      <a:pt x="16159" y="111537"/>
                      <a:pt x="35012" y="57673"/>
                      <a:pt x="45785" y="3809"/>
                    </a:cubicBezTo>
                    <a:cubicBezTo>
                      <a:pt x="45785" y="1116"/>
                      <a:pt x="40398" y="-1578"/>
                      <a:pt x="40398" y="1116"/>
                    </a:cubicBezTo>
                    <a:lnTo>
                      <a:pt x="40398" y="1116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2" name="任意多边形: 形状 451"/>
              <p:cNvSpPr/>
              <p:nvPr>
                <p:custDataLst>
                  <p:tags r:id="rId80"/>
                </p:custDataLst>
              </p:nvPr>
            </p:nvSpPr>
            <p:spPr>
              <a:xfrm>
                <a:off x="7887059" y="3773180"/>
                <a:ext cx="43818" cy="20641"/>
              </a:xfrm>
              <a:custGeom>
                <a:avLst/>
                <a:gdLst>
                  <a:gd name="connsiteX0" fmla="*/ 4998 w 43818"/>
                  <a:gd name="connsiteY0" fmla="*/ 19526 h 20641"/>
                  <a:gd name="connsiteX1" fmla="*/ 40010 w 43818"/>
                  <a:gd name="connsiteY1" fmla="*/ 6060 h 20641"/>
                  <a:gd name="connsiteX2" fmla="*/ 42703 w 43818"/>
                  <a:gd name="connsiteY2" fmla="*/ 673 h 20641"/>
                  <a:gd name="connsiteX3" fmla="*/ 2305 w 43818"/>
                  <a:gd name="connsiteY3" fmla="*/ 16833 h 20641"/>
                  <a:gd name="connsiteX4" fmla="*/ 4998 w 43818"/>
                  <a:gd name="connsiteY4" fmla="*/ 19526 h 20641"/>
                  <a:gd name="connsiteX5" fmla="*/ 4998 w 43818"/>
                  <a:gd name="connsiteY5" fmla="*/ 19526 h 20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3818" h="20641">
                    <a:moveTo>
                      <a:pt x="4998" y="19526"/>
                    </a:moveTo>
                    <a:cubicBezTo>
                      <a:pt x="13078" y="8753"/>
                      <a:pt x="26544" y="3367"/>
                      <a:pt x="40010" y="6060"/>
                    </a:cubicBezTo>
                    <a:cubicBezTo>
                      <a:pt x="42703" y="6060"/>
                      <a:pt x="45396" y="673"/>
                      <a:pt x="42703" y="673"/>
                    </a:cubicBezTo>
                    <a:cubicBezTo>
                      <a:pt x="26544" y="-2020"/>
                      <a:pt x="10384" y="3367"/>
                      <a:pt x="2305" y="16833"/>
                    </a:cubicBezTo>
                    <a:cubicBezTo>
                      <a:pt x="-3082" y="19526"/>
                      <a:pt x="2305" y="22219"/>
                      <a:pt x="4998" y="19526"/>
                    </a:cubicBezTo>
                    <a:lnTo>
                      <a:pt x="4998" y="19526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3" name="任意多边形: 形状 452"/>
              <p:cNvSpPr/>
              <p:nvPr>
                <p:custDataLst>
                  <p:tags r:id="rId81"/>
                </p:custDataLst>
              </p:nvPr>
            </p:nvSpPr>
            <p:spPr>
              <a:xfrm>
                <a:off x="7964773" y="3776546"/>
                <a:ext cx="24239" cy="10772"/>
              </a:xfrm>
              <a:custGeom>
                <a:avLst/>
                <a:gdLst>
                  <a:gd name="connsiteX0" fmla="*/ 2693 w 24239"/>
                  <a:gd name="connsiteY0" fmla="*/ 2693 h 10772"/>
                  <a:gd name="connsiteX1" fmla="*/ 21546 w 24239"/>
                  <a:gd name="connsiteY1" fmla="*/ 10773 h 10772"/>
                  <a:gd name="connsiteX2" fmla="*/ 24239 w 24239"/>
                  <a:gd name="connsiteY2" fmla="*/ 10773 h 10772"/>
                  <a:gd name="connsiteX3" fmla="*/ 24239 w 24239"/>
                  <a:gd name="connsiteY3" fmla="*/ 8080 h 10772"/>
                  <a:gd name="connsiteX4" fmla="*/ 2693 w 24239"/>
                  <a:gd name="connsiteY4" fmla="*/ 0 h 10772"/>
                  <a:gd name="connsiteX5" fmla="*/ 0 w 24239"/>
                  <a:gd name="connsiteY5" fmla="*/ 2693 h 10772"/>
                  <a:gd name="connsiteX6" fmla="*/ 2693 w 24239"/>
                  <a:gd name="connsiteY6" fmla="*/ 2693 h 10772"/>
                  <a:gd name="connsiteX7" fmla="*/ 2693 w 24239"/>
                  <a:gd name="connsiteY7" fmla="*/ 2693 h 10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4239" h="10772">
                    <a:moveTo>
                      <a:pt x="2693" y="2693"/>
                    </a:moveTo>
                    <a:cubicBezTo>
                      <a:pt x="10773" y="2693"/>
                      <a:pt x="16159" y="5386"/>
                      <a:pt x="21546" y="10773"/>
                    </a:cubicBezTo>
                    <a:cubicBezTo>
                      <a:pt x="21546" y="10773"/>
                      <a:pt x="24239" y="10773"/>
                      <a:pt x="24239" y="10773"/>
                    </a:cubicBezTo>
                    <a:cubicBezTo>
                      <a:pt x="24239" y="8080"/>
                      <a:pt x="24239" y="8080"/>
                      <a:pt x="24239" y="8080"/>
                    </a:cubicBezTo>
                    <a:cubicBezTo>
                      <a:pt x="18852" y="2693"/>
                      <a:pt x="10773" y="0"/>
                      <a:pt x="2693" y="0"/>
                    </a:cubicBezTo>
                    <a:cubicBezTo>
                      <a:pt x="0" y="0"/>
                      <a:pt x="0" y="2693"/>
                      <a:pt x="0" y="2693"/>
                    </a:cubicBezTo>
                    <a:cubicBezTo>
                      <a:pt x="0" y="0"/>
                      <a:pt x="0" y="2693"/>
                      <a:pt x="2693" y="2693"/>
                    </a:cubicBezTo>
                    <a:lnTo>
                      <a:pt x="2693" y="2693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4" name="任意多边形: 形状 453"/>
              <p:cNvSpPr/>
              <p:nvPr>
                <p:custDataLst>
                  <p:tags r:id="rId82"/>
                </p:custDataLst>
              </p:nvPr>
            </p:nvSpPr>
            <p:spPr>
              <a:xfrm>
                <a:off x="7954001" y="3815175"/>
                <a:ext cx="24238" cy="42167"/>
              </a:xfrm>
              <a:custGeom>
                <a:avLst/>
                <a:gdLst>
                  <a:gd name="connsiteX0" fmla="*/ 0 w 24238"/>
                  <a:gd name="connsiteY0" fmla="*/ 1769 h 42167"/>
                  <a:gd name="connsiteX1" fmla="*/ 5386 w 24238"/>
                  <a:gd name="connsiteY1" fmla="*/ 15235 h 42167"/>
                  <a:gd name="connsiteX2" fmla="*/ 13466 w 24238"/>
                  <a:gd name="connsiteY2" fmla="*/ 17928 h 42167"/>
                  <a:gd name="connsiteX3" fmla="*/ 18852 w 24238"/>
                  <a:gd name="connsiteY3" fmla="*/ 20622 h 42167"/>
                  <a:gd name="connsiteX4" fmla="*/ 10773 w 24238"/>
                  <a:gd name="connsiteY4" fmla="*/ 28701 h 42167"/>
                  <a:gd name="connsiteX5" fmla="*/ 8080 w 24238"/>
                  <a:gd name="connsiteY5" fmla="*/ 42167 h 42167"/>
                  <a:gd name="connsiteX6" fmla="*/ 10773 w 24238"/>
                  <a:gd name="connsiteY6" fmla="*/ 42167 h 42167"/>
                  <a:gd name="connsiteX7" fmla="*/ 10773 w 24238"/>
                  <a:gd name="connsiteY7" fmla="*/ 39474 h 42167"/>
                  <a:gd name="connsiteX8" fmla="*/ 13466 w 24238"/>
                  <a:gd name="connsiteY8" fmla="*/ 36781 h 42167"/>
                  <a:gd name="connsiteX9" fmla="*/ 18852 w 24238"/>
                  <a:gd name="connsiteY9" fmla="*/ 34088 h 42167"/>
                  <a:gd name="connsiteX10" fmla="*/ 24239 w 24238"/>
                  <a:gd name="connsiteY10" fmla="*/ 23315 h 42167"/>
                  <a:gd name="connsiteX11" fmla="*/ 10773 w 24238"/>
                  <a:gd name="connsiteY11" fmla="*/ 15235 h 42167"/>
                  <a:gd name="connsiteX12" fmla="*/ 5386 w 24238"/>
                  <a:gd name="connsiteY12" fmla="*/ 4462 h 42167"/>
                  <a:gd name="connsiteX13" fmla="*/ 0 w 24238"/>
                  <a:gd name="connsiteY13" fmla="*/ 1769 h 42167"/>
                  <a:gd name="connsiteX14" fmla="*/ 0 w 24238"/>
                  <a:gd name="connsiteY14" fmla="*/ 1769 h 421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4238" h="42167">
                    <a:moveTo>
                      <a:pt x="0" y="1769"/>
                    </a:moveTo>
                    <a:cubicBezTo>
                      <a:pt x="0" y="7156"/>
                      <a:pt x="2693" y="12542"/>
                      <a:pt x="5386" y="15235"/>
                    </a:cubicBezTo>
                    <a:cubicBezTo>
                      <a:pt x="8080" y="17928"/>
                      <a:pt x="10773" y="17928"/>
                      <a:pt x="13466" y="17928"/>
                    </a:cubicBezTo>
                    <a:cubicBezTo>
                      <a:pt x="16159" y="17928"/>
                      <a:pt x="18852" y="17928"/>
                      <a:pt x="18852" y="20622"/>
                    </a:cubicBezTo>
                    <a:cubicBezTo>
                      <a:pt x="21546" y="23315"/>
                      <a:pt x="13466" y="26008"/>
                      <a:pt x="10773" y="28701"/>
                    </a:cubicBezTo>
                    <a:cubicBezTo>
                      <a:pt x="5386" y="31394"/>
                      <a:pt x="2693" y="36781"/>
                      <a:pt x="8080" y="42167"/>
                    </a:cubicBezTo>
                    <a:cubicBezTo>
                      <a:pt x="8080" y="42167"/>
                      <a:pt x="10773" y="42167"/>
                      <a:pt x="10773" y="42167"/>
                    </a:cubicBezTo>
                    <a:cubicBezTo>
                      <a:pt x="10773" y="42167"/>
                      <a:pt x="10773" y="39474"/>
                      <a:pt x="10773" y="39474"/>
                    </a:cubicBezTo>
                    <a:cubicBezTo>
                      <a:pt x="10773" y="39474"/>
                      <a:pt x="13466" y="36781"/>
                      <a:pt x="13466" y="36781"/>
                    </a:cubicBezTo>
                    <a:cubicBezTo>
                      <a:pt x="16159" y="36781"/>
                      <a:pt x="16159" y="34088"/>
                      <a:pt x="18852" y="34088"/>
                    </a:cubicBezTo>
                    <a:cubicBezTo>
                      <a:pt x="21546" y="31394"/>
                      <a:pt x="24239" y="26008"/>
                      <a:pt x="24239" y="23315"/>
                    </a:cubicBezTo>
                    <a:cubicBezTo>
                      <a:pt x="21546" y="17928"/>
                      <a:pt x="16159" y="17928"/>
                      <a:pt x="10773" y="15235"/>
                    </a:cubicBezTo>
                    <a:cubicBezTo>
                      <a:pt x="5386" y="12542"/>
                      <a:pt x="5386" y="9849"/>
                      <a:pt x="5386" y="4462"/>
                    </a:cubicBezTo>
                    <a:cubicBezTo>
                      <a:pt x="5386" y="-924"/>
                      <a:pt x="0" y="-924"/>
                      <a:pt x="0" y="1769"/>
                    </a:cubicBezTo>
                    <a:lnTo>
                      <a:pt x="0" y="1769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5" name="任意多边形: 形状 454"/>
              <p:cNvSpPr/>
              <p:nvPr>
                <p:custDataLst>
                  <p:tags r:id="rId83"/>
                </p:custDataLst>
              </p:nvPr>
            </p:nvSpPr>
            <p:spPr>
              <a:xfrm>
                <a:off x="7940535" y="3861532"/>
                <a:ext cx="26932" cy="10286"/>
              </a:xfrm>
              <a:custGeom>
                <a:avLst/>
                <a:gdLst>
                  <a:gd name="connsiteX0" fmla="*/ 0 w 26932"/>
                  <a:gd name="connsiteY0" fmla="*/ 1197 h 10286"/>
                  <a:gd name="connsiteX1" fmla="*/ 24239 w 26932"/>
                  <a:gd name="connsiteY1" fmla="*/ 9277 h 10286"/>
                  <a:gd name="connsiteX2" fmla="*/ 26932 w 26932"/>
                  <a:gd name="connsiteY2" fmla="*/ 6583 h 10286"/>
                  <a:gd name="connsiteX3" fmla="*/ 24239 w 26932"/>
                  <a:gd name="connsiteY3" fmla="*/ 3890 h 10286"/>
                  <a:gd name="connsiteX4" fmla="*/ 13466 w 26932"/>
                  <a:gd name="connsiteY4" fmla="*/ 3890 h 10286"/>
                  <a:gd name="connsiteX5" fmla="*/ 13466 w 26932"/>
                  <a:gd name="connsiteY5" fmla="*/ 3890 h 10286"/>
                  <a:gd name="connsiteX6" fmla="*/ 13466 w 26932"/>
                  <a:gd name="connsiteY6" fmla="*/ 3890 h 10286"/>
                  <a:gd name="connsiteX7" fmla="*/ 13466 w 26932"/>
                  <a:gd name="connsiteY7" fmla="*/ 3890 h 10286"/>
                  <a:gd name="connsiteX8" fmla="*/ 10773 w 26932"/>
                  <a:gd name="connsiteY8" fmla="*/ 1197 h 10286"/>
                  <a:gd name="connsiteX9" fmla="*/ 10773 w 26932"/>
                  <a:gd name="connsiteY9" fmla="*/ 1197 h 10286"/>
                  <a:gd name="connsiteX10" fmla="*/ 10773 w 26932"/>
                  <a:gd name="connsiteY10" fmla="*/ 1197 h 10286"/>
                  <a:gd name="connsiteX11" fmla="*/ 10773 w 26932"/>
                  <a:gd name="connsiteY11" fmla="*/ 1197 h 10286"/>
                  <a:gd name="connsiteX12" fmla="*/ 10773 w 26932"/>
                  <a:gd name="connsiteY12" fmla="*/ 1197 h 10286"/>
                  <a:gd name="connsiteX13" fmla="*/ 10773 w 26932"/>
                  <a:gd name="connsiteY13" fmla="*/ 1197 h 10286"/>
                  <a:gd name="connsiteX14" fmla="*/ 8080 w 26932"/>
                  <a:gd name="connsiteY14" fmla="*/ 1197 h 10286"/>
                  <a:gd name="connsiteX15" fmla="*/ 0 w 26932"/>
                  <a:gd name="connsiteY15" fmla="*/ 1197 h 10286"/>
                  <a:gd name="connsiteX16" fmla="*/ 0 w 26932"/>
                  <a:gd name="connsiteY16" fmla="*/ 1197 h 10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932" h="10286">
                    <a:moveTo>
                      <a:pt x="0" y="1197"/>
                    </a:moveTo>
                    <a:cubicBezTo>
                      <a:pt x="5386" y="9277"/>
                      <a:pt x="16159" y="11970"/>
                      <a:pt x="24239" y="9277"/>
                    </a:cubicBezTo>
                    <a:cubicBezTo>
                      <a:pt x="26932" y="9277"/>
                      <a:pt x="26932" y="6583"/>
                      <a:pt x="26932" y="6583"/>
                    </a:cubicBezTo>
                    <a:cubicBezTo>
                      <a:pt x="26932" y="3890"/>
                      <a:pt x="24239" y="3890"/>
                      <a:pt x="24239" y="3890"/>
                    </a:cubicBezTo>
                    <a:cubicBezTo>
                      <a:pt x="21546" y="3890"/>
                      <a:pt x="18852" y="3890"/>
                      <a:pt x="13466" y="3890"/>
                    </a:cubicBezTo>
                    <a:cubicBezTo>
                      <a:pt x="13466" y="3890"/>
                      <a:pt x="13466" y="3890"/>
                      <a:pt x="13466" y="3890"/>
                    </a:cubicBezTo>
                    <a:cubicBezTo>
                      <a:pt x="13466" y="3890"/>
                      <a:pt x="13466" y="3890"/>
                      <a:pt x="13466" y="3890"/>
                    </a:cubicBezTo>
                    <a:cubicBezTo>
                      <a:pt x="13466" y="3890"/>
                      <a:pt x="13466" y="3890"/>
                      <a:pt x="13466" y="3890"/>
                    </a:cubicBezTo>
                    <a:cubicBezTo>
                      <a:pt x="13466" y="3890"/>
                      <a:pt x="10773" y="3890"/>
                      <a:pt x="10773" y="1197"/>
                    </a:cubicBezTo>
                    <a:cubicBezTo>
                      <a:pt x="10773" y="1197"/>
                      <a:pt x="10773" y="1197"/>
                      <a:pt x="10773" y="1197"/>
                    </a:cubicBezTo>
                    <a:cubicBezTo>
                      <a:pt x="10773" y="1197"/>
                      <a:pt x="10773" y="1197"/>
                      <a:pt x="10773" y="1197"/>
                    </a:cubicBezTo>
                    <a:cubicBezTo>
                      <a:pt x="10773" y="1197"/>
                      <a:pt x="10773" y="1197"/>
                      <a:pt x="10773" y="1197"/>
                    </a:cubicBezTo>
                    <a:cubicBezTo>
                      <a:pt x="10773" y="1197"/>
                      <a:pt x="10773" y="1197"/>
                      <a:pt x="10773" y="1197"/>
                    </a:cubicBezTo>
                    <a:cubicBezTo>
                      <a:pt x="10773" y="1197"/>
                      <a:pt x="10773" y="1197"/>
                      <a:pt x="10773" y="1197"/>
                    </a:cubicBezTo>
                    <a:cubicBezTo>
                      <a:pt x="10773" y="1197"/>
                      <a:pt x="8080" y="-1496"/>
                      <a:pt x="8080" y="1197"/>
                    </a:cubicBezTo>
                    <a:cubicBezTo>
                      <a:pt x="0" y="-1496"/>
                      <a:pt x="0" y="1197"/>
                      <a:pt x="0" y="1197"/>
                    </a:cubicBezTo>
                    <a:lnTo>
                      <a:pt x="0" y="1197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6" name="任意多边形: 形状 455"/>
              <p:cNvSpPr/>
              <p:nvPr>
                <p:custDataLst>
                  <p:tags r:id="rId84"/>
                </p:custDataLst>
              </p:nvPr>
            </p:nvSpPr>
            <p:spPr>
              <a:xfrm>
                <a:off x="7935148" y="3881582"/>
                <a:ext cx="16159" cy="5386"/>
              </a:xfrm>
              <a:custGeom>
                <a:avLst/>
                <a:gdLst>
                  <a:gd name="connsiteX0" fmla="*/ 2693 w 16159"/>
                  <a:gd name="connsiteY0" fmla="*/ 2693 h 5386"/>
                  <a:gd name="connsiteX1" fmla="*/ 8079 w 16159"/>
                  <a:gd name="connsiteY1" fmla="*/ 5387 h 5386"/>
                  <a:gd name="connsiteX2" fmla="*/ 13466 w 16159"/>
                  <a:gd name="connsiteY2" fmla="*/ 5387 h 5386"/>
                  <a:gd name="connsiteX3" fmla="*/ 16159 w 16159"/>
                  <a:gd name="connsiteY3" fmla="*/ 5387 h 5386"/>
                  <a:gd name="connsiteX4" fmla="*/ 16159 w 16159"/>
                  <a:gd name="connsiteY4" fmla="*/ 2693 h 5386"/>
                  <a:gd name="connsiteX5" fmla="*/ 13466 w 16159"/>
                  <a:gd name="connsiteY5" fmla="*/ 0 h 5386"/>
                  <a:gd name="connsiteX6" fmla="*/ 13466 w 16159"/>
                  <a:gd name="connsiteY6" fmla="*/ 0 h 5386"/>
                  <a:gd name="connsiteX7" fmla="*/ 13466 w 16159"/>
                  <a:gd name="connsiteY7" fmla="*/ 0 h 5386"/>
                  <a:gd name="connsiteX8" fmla="*/ 10773 w 16159"/>
                  <a:gd name="connsiteY8" fmla="*/ 0 h 5386"/>
                  <a:gd name="connsiteX9" fmla="*/ 10773 w 16159"/>
                  <a:gd name="connsiteY9" fmla="*/ 0 h 5386"/>
                  <a:gd name="connsiteX10" fmla="*/ 8079 w 16159"/>
                  <a:gd name="connsiteY10" fmla="*/ 0 h 5386"/>
                  <a:gd name="connsiteX11" fmla="*/ 8079 w 16159"/>
                  <a:gd name="connsiteY11" fmla="*/ 0 h 5386"/>
                  <a:gd name="connsiteX12" fmla="*/ 5386 w 16159"/>
                  <a:gd name="connsiteY12" fmla="*/ 0 h 5386"/>
                  <a:gd name="connsiteX13" fmla="*/ 5386 w 16159"/>
                  <a:gd name="connsiteY13" fmla="*/ 0 h 5386"/>
                  <a:gd name="connsiteX14" fmla="*/ 5386 w 16159"/>
                  <a:gd name="connsiteY14" fmla="*/ 0 h 5386"/>
                  <a:gd name="connsiteX15" fmla="*/ 5386 w 16159"/>
                  <a:gd name="connsiteY15" fmla="*/ 0 h 5386"/>
                  <a:gd name="connsiteX16" fmla="*/ 5386 w 16159"/>
                  <a:gd name="connsiteY16" fmla="*/ 0 h 5386"/>
                  <a:gd name="connsiteX17" fmla="*/ 2693 w 16159"/>
                  <a:gd name="connsiteY17" fmla="*/ 0 h 5386"/>
                  <a:gd name="connsiteX18" fmla="*/ 0 w 16159"/>
                  <a:gd name="connsiteY18" fmla="*/ 0 h 5386"/>
                  <a:gd name="connsiteX19" fmla="*/ 2693 w 16159"/>
                  <a:gd name="connsiteY19" fmla="*/ 2693 h 5386"/>
                  <a:gd name="connsiteX20" fmla="*/ 2693 w 16159"/>
                  <a:gd name="connsiteY20" fmla="*/ 2693 h 5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6159" h="5386">
                    <a:moveTo>
                      <a:pt x="2693" y="2693"/>
                    </a:moveTo>
                    <a:cubicBezTo>
                      <a:pt x="2693" y="5387"/>
                      <a:pt x="5386" y="5387"/>
                      <a:pt x="8079" y="5387"/>
                    </a:cubicBezTo>
                    <a:cubicBezTo>
                      <a:pt x="10773" y="5387"/>
                      <a:pt x="13466" y="5387"/>
                      <a:pt x="13466" y="5387"/>
                    </a:cubicBezTo>
                    <a:cubicBezTo>
                      <a:pt x="13466" y="5387"/>
                      <a:pt x="13466" y="5387"/>
                      <a:pt x="16159" y="5387"/>
                    </a:cubicBezTo>
                    <a:cubicBezTo>
                      <a:pt x="16159" y="5387"/>
                      <a:pt x="16159" y="2693"/>
                      <a:pt x="16159" y="2693"/>
                    </a:cubicBezTo>
                    <a:cubicBezTo>
                      <a:pt x="16159" y="0"/>
                      <a:pt x="13466" y="0"/>
                      <a:pt x="13466" y="0"/>
                    </a:cubicBezTo>
                    <a:cubicBezTo>
                      <a:pt x="13466" y="0"/>
                      <a:pt x="13466" y="0"/>
                      <a:pt x="13466" y="0"/>
                    </a:cubicBezTo>
                    <a:cubicBezTo>
                      <a:pt x="13466" y="0"/>
                      <a:pt x="13466" y="0"/>
                      <a:pt x="13466" y="0"/>
                    </a:cubicBezTo>
                    <a:cubicBezTo>
                      <a:pt x="13466" y="0"/>
                      <a:pt x="13466" y="0"/>
                      <a:pt x="10773" y="0"/>
                    </a:cubicBezTo>
                    <a:cubicBezTo>
                      <a:pt x="10773" y="0"/>
                      <a:pt x="10773" y="0"/>
                      <a:pt x="10773" y="0"/>
                    </a:cubicBezTo>
                    <a:cubicBezTo>
                      <a:pt x="10773" y="0"/>
                      <a:pt x="10773" y="0"/>
                      <a:pt x="8079" y="0"/>
                    </a:cubicBezTo>
                    <a:cubicBezTo>
                      <a:pt x="8079" y="0"/>
                      <a:pt x="8079" y="0"/>
                      <a:pt x="8079" y="0"/>
                    </a:cubicBezTo>
                    <a:cubicBezTo>
                      <a:pt x="8079" y="0"/>
                      <a:pt x="8079" y="0"/>
                      <a:pt x="5386" y="0"/>
                    </a:cubicBezTo>
                    <a:cubicBezTo>
                      <a:pt x="5386" y="0"/>
                      <a:pt x="5386" y="0"/>
                      <a:pt x="5386" y="0"/>
                    </a:cubicBezTo>
                    <a:cubicBezTo>
                      <a:pt x="5386" y="0"/>
                      <a:pt x="5386" y="0"/>
                      <a:pt x="5386" y="0"/>
                    </a:cubicBezTo>
                    <a:cubicBezTo>
                      <a:pt x="5386" y="0"/>
                      <a:pt x="5386" y="0"/>
                      <a:pt x="5386" y="0"/>
                    </a:cubicBezTo>
                    <a:cubicBezTo>
                      <a:pt x="5386" y="0"/>
                      <a:pt x="5386" y="0"/>
                      <a:pt x="5386" y="0"/>
                    </a:cubicBezTo>
                    <a:cubicBezTo>
                      <a:pt x="5386" y="0"/>
                      <a:pt x="5386" y="0"/>
                      <a:pt x="2693" y="0"/>
                    </a:cubicBezTo>
                    <a:cubicBezTo>
                      <a:pt x="2693" y="0"/>
                      <a:pt x="0" y="0"/>
                      <a:pt x="0" y="0"/>
                    </a:cubicBezTo>
                    <a:cubicBezTo>
                      <a:pt x="2693" y="0"/>
                      <a:pt x="2693" y="0"/>
                      <a:pt x="2693" y="2693"/>
                    </a:cubicBezTo>
                    <a:lnTo>
                      <a:pt x="2693" y="2693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7" name="任意多边形: 形状 456"/>
              <p:cNvSpPr/>
              <p:nvPr>
                <p:custDataLst>
                  <p:tags r:id="rId85"/>
                </p:custDataLst>
              </p:nvPr>
            </p:nvSpPr>
            <p:spPr>
              <a:xfrm>
                <a:off x="7910909" y="3806172"/>
                <a:ext cx="16159" cy="21545"/>
              </a:xfrm>
              <a:custGeom>
                <a:avLst/>
                <a:gdLst>
                  <a:gd name="connsiteX0" fmla="*/ 16159 w 16159"/>
                  <a:gd name="connsiteY0" fmla="*/ 10773 h 21545"/>
                  <a:gd name="connsiteX1" fmla="*/ 8080 w 16159"/>
                  <a:gd name="connsiteY1" fmla="*/ 21546 h 21545"/>
                  <a:gd name="connsiteX2" fmla="*/ 0 w 16159"/>
                  <a:gd name="connsiteY2" fmla="*/ 10773 h 21545"/>
                  <a:gd name="connsiteX3" fmla="*/ 8080 w 16159"/>
                  <a:gd name="connsiteY3" fmla="*/ 0 h 21545"/>
                  <a:gd name="connsiteX4" fmla="*/ 16159 w 16159"/>
                  <a:gd name="connsiteY4" fmla="*/ 10773 h 215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159" h="21545">
                    <a:moveTo>
                      <a:pt x="16159" y="10773"/>
                    </a:moveTo>
                    <a:cubicBezTo>
                      <a:pt x="16159" y="16159"/>
                      <a:pt x="13466" y="21546"/>
                      <a:pt x="8080" y="21546"/>
                    </a:cubicBezTo>
                    <a:cubicBezTo>
                      <a:pt x="2693" y="21546"/>
                      <a:pt x="0" y="16159"/>
                      <a:pt x="0" y="10773"/>
                    </a:cubicBezTo>
                    <a:cubicBezTo>
                      <a:pt x="0" y="5386"/>
                      <a:pt x="2693" y="0"/>
                      <a:pt x="8080" y="0"/>
                    </a:cubicBezTo>
                    <a:cubicBezTo>
                      <a:pt x="13466" y="0"/>
                      <a:pt x="16159" y="5386"/>
                      <a:pt x="16159" y="10773"/>
                    </a:cubicBez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8" name="任意多边形: 形状 457"/>
              <p:cNvSpPr/>
              <p:nvPr>
                <p:custDataLst>
                  <p:tags r:id="rId86"/>
                </p:custDataLst>
              </p:nvPr>
            </p:nvSpPr>
            <p:spPr>
              <a:xfrm>
                <a:off x="7972853" y="3808865"/>
                <a:ext cx="10772" cy="16159"/>
              </a:xfrm>
              <a:custGeom>
                <a:avLst/>
                <a:gdLst>
                  <a:gd name="connsiteX0" fmla="*/ 10773 w 10772"/>
                  <a:gd name="connsiteY0" fmla="*/ 8080 h 16159"/>
                  <a:gd name="connsiteX1" fmla="*/ 5386 w 10772"/>
                  <a:gd name="connsiteY1" fmla="*/ 16159 h 16159"/>
                  <a:gd name="connsiteX2" fmla="*/ 0 w 10772"/>
                  <a:gd name="connsiteY2" fmla="*/ 8080 h 16159"/>
                  <a:gd name="connsiteX3" fmla="*/ 5386 w 10772"/>
                  <a:gd name="connsiteY3" fmla="*/ 0 h 16159"/>
                  <a:gd name="connsiteX4" fmla="*/ 10773 w 10772"/>
                  <a:gd name="connsiteY4" fmla="*/ 8080 h 161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772" h="16159">
                    <a:moveTo>
                      <a:pt x="10773" y="8080"/>
                    </a:moveTo>
                    <a:cubicBezTo>
                      <a:pt x="10773" y="12542"/>
                      <a:pt x="8361" y="16159"/>
                      <a:pt x="5386" y="16159"/>
                    </a:cubicBezTo>
                    <a:cubicBezTo>
                      <a:pt x="2411" y="16159"/>
                      <a:pt x="0" y="12542"/>
                      <a:pt x="0" y="8080"/>
                    </a:cubicBezTo>
                    <a:cubicBezTo>
                      <a:pt x="0" y="3617"/>
                      <a:pt x="2411" y="0"/>
                      <a:pt x="5386" y="0"/>
                    </a:cubicBezTo>
                    <a:cubicBezTo>
                      <a:pt x="8361" y="0"/>
                      <a:pt x="10773" y="3617"/>
                      <a:pt x="10773" y="8080"/>
                    </a:cubicBez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9" name="任意多边形: 形状 458"/>
              <p:cNvSpPr/>
              <p:nvPr>
                <p:custDataLst>
                  <p:tags r:id="rId87"/>
                </p:custDataLst>
              </p:nvPr>
            </p:nvSpPr>
            <p:spPr>
              <a:xfrm>
                <a:off x="7802124" y="3817618"/>
                <a:ext cx="23717" cy="38147"/>
              </a:xfrm>
              <a:custGeom>
                <a:avLst/>
                <a:gdLst>
                  <a:gd name="connsiteX0" fmla="*/ 22602 w 23717"/>
                  <a:gd name="connsiteY0" fmla="*/ 2020 h 38147"/>
                  <a:gd name="connsiteX1" fmla="*/ 9136 w 23717"/>
                  <a:gd name="connsiteY1" fmla="*/ 2020 h 38147"/>
                  <a:gd name="connsiteX2" fmla="*/ 1056 w 23717"/>
                  <a:gd name="connsiteY2" fmla="*/ 12793 h 38147"/>
                  <a:gd name="connsiteX3" fmla="*/ 6443 w 23717"/>
                  <a:gd name="connsiteY3" fmla="*/ 37031 h 38147"/>
                  <a:gd name="connsiteX4" fmla="*/ 9136 w 23717"/>
                  <a:gd name="connsiteY4" fmla="*/ 34338 h 38147"/>
                  <a:gd name="connsiteX5" fmla="*/ 6443 w 23717"/>
                  <a:gd name="connsiteY5" fmla="*/ 18179 h 38147"/>
                  <a:gd name="connsiteX6" fmla="*/ 19909 w 23717"/>
                  <a:gd name="connsiteY6" fmla="*/ 10099 h 38147"/>
                  <a:gd name="connsiteX7" fmla="*/ 22602 w 23717"/>
                  <a:gd name="connsiteY7" fmla="*/ 2020 h 38147"/>
                  <a:gd name="connsiteX8" fmla="*/ 22602 w 23717"/>
                  <a:gd name="connsiteY8" fmla="*/ 2020 h 3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717" h="38147">
                    <a:moveTo>
                      <a:pt x="22602" y="2020"/>
                    </a:moveTo>
                    <a:cubicBezTo>
                      <a:pt x="19909" y="-673"/>
                      <a:pt x="14523" y="-673"/>
                      <a:pt x="9136" y="2020"/>
                    </a:cubicBezTo>
                    <a:cubicBezTo>
                      <a:pt x="3750" y="4713"/>
                      <a:pt x="1056" y="7406"/>
                      <a:pt x="1056" y="12793"/>
                    </a:cubicBezTo>
                    <a:cubicBezTo>
                      <a:pt x="-1637" y="20872"/>
                      <a:pt x="1056" y="28952"/>
                      <a:pt x="6443" y="37031"/>
                    </a:cubicBezTo>
                    <a:cubicBezTo>
                      <a:pt x="9136" y="39725"/>
                      <a:pt x="11830" y="37031"/>
                      <a:pt x="9136" y="34338"/>
                    </a:cubicBezTo>
                    <a:cubicBezTo>
                      <a:pt x="3750" y="28952"/>
                      <a:pt x="3750" y="23565"/>
                      <a:pt x="6443" y="18179"/>
                    </a:cubicBezTo>
                    <a:cubicBezTo>
                      <a:pt x="9136" y="12793"/>
                      <a:pt x="14523" y="7406"/>
                      <a:pt x="19909" y="10099"/>
                    </a:cubicBezTo>
                    <a:cubicBezTo>
                      <a:pt x="22602" y="7406"/>
                      <a:pt x="25296" y="2020"/>
                      <a:pt x="22602" y="2020"/>
                    </a:cubicBezTo>
                    <a:lnTo>
                      <a:pt x="22602" y="2020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0" name="任意多边形: 形状 459"/>
              <p:cNvSpPr/>
              <p:nvPr>
                <p:custDataLst>
                  <p:tags r:id="rId88"/>
                </p:custDataLst>
              </p:nvPr>
            </p:nvSpPr>
            <p:spPr>
              <a:xfrm>
                <a:off x="7792988" y="3935446"/>
                <a:ext cx="128694" cy="194416"/>
              </a:xfrm>
              <a:custGeom>
                <a:avLst/>
                <a:gdLst>
                  <a:gd name="connsiteX0" fmla="*/ 120615 w 128694"/>
                  <a:gd name="connsiteY0" fmla="*/ 2693 h 194416"/>
                  <a:gd name="connsiteX1" fmla="*/ 123308 w 128694"/>
                  <a:gd name="connsiteY1" fmla="*/ 96956 h 194416"/>
                  <a:gd name="connsiteX2" fmla="*/ 101762 w 128694"/>
                  <a:gd name="connsiteY2" fmla="*/ 175059 h 194416"/>
                  <a:gd name="connsiteX3" fmla="*/ 29045 w 128694"/>
                  <a:gd name="connsiteY3" fmla="*/ 175059 h 194416"/>
                  <a:gd name="connsiteX4" fmla="*/ 7500 w 128694"/>
                  <a:gd name="connsiteY4" fmla="*/ 102342 h 194416"/>
                  <a:gd name="connsiteX5" fmla="*/ 2113 w 128694"/>
                  <a:gd name="connsiteY5" fmla="*/ 99649 h 194416"/>
                  <a:gd name="connsiteX6" fmla="*/ 12886 w 128694"/>
                  <a:gd name="connsiteY6" fmla="*/ 158899 h 194416"/>
                  <a:gd name="connsiteX7" fmla="*/ 58671 w 128694"/>
                  <a:gd name="connsiteY7" fmla="*/ 193911 h 194416"/>
                  <a:gd name="connsiteX8" fmla="*/ 112535 w 128694"/>
                  <a:gd name="connsiteY8" fmla="*/ 169672 h 194416"/>
                  <a:gd name="connsiteX9" fmla="*/ 128694 w 128694"/>
                  <a:gd name="connsiteY9" fmla="*/ 102342 h 194416"/>
                  <a:gd name="connsiteX10" fmla="*/ 126001 w 128694"/>
                  <a:gd name="connsiteY10" fmla="*/ 0 h 194416"/>
                  <a:gd name="connsiteX11" fmla="*/ 120615 w 128694"/>
                  <a:gd name="connsiteY11" fmla="*/ 2693 h 194416"/>
                  <a:gd name="connsiteX12" fmla="*/ 120615 w 128694"/>
                  <a:gd name="connsiteY12" fmla="*/ 2693 h 1944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8694" h="194416">
                    <a:moveTo>
                      <a:pt x="120615" y="2693"/>
                    </a:moveTo>
                    <a:cubicBezTo>
                      <a:pt x="120615" y="35012"/>
                      <a:pt x="120615" y="64637"/>
                      <a:pt x="123308" y="96956"/>
                    </a:cubicBezTo>
                    <a:cubicBezTo>
                      <a:pt x="126001" y="123888"/>
                      <a:pt x="123308" y="156206"/>
                      <a:pt x="101762" y="175059"/>
                    </a:cubicBezTo>
                    <a:cubicBezTo>
                      <a:pt x="82909" y="193911"/>
                      <a:pt x="47898" y="193911"/>
                      <a:pt x="29045" y="175059"/>
                    </a:cubicBezTo>
                    <a:cubicBezTo>
                      <a:pt x="10193" y="158899"/>
                      <a:pt x="2113" y="126581"/>
                      <a:pt x="7500" y="102342"/>
                    </a:cubicBezTo>
                    <a:cubicBezTo>
                      <a:pt x="7500" y="99649"/>
                      <a:pt x="2113" y="96956"/>
                      <a:pt x="2113" y="99649"/>
                    </a:cubicBezTo>
                    <a:cubicBezTo>
                      <a:pt x="-3273" y="121194"/>
                      <a:pt x="2113" y="140047"/>
                      <a:pt x="12886" y="158899"/>
                    </a:cubicBezTo>
                    <a:cubicBezTo>
                      <a:pt x="20966" y="177752"/>
                      <a:pt x="39818" y="191218"/>
                      <a:pt x="58671" y="193911"/>
                    </a:cubicBezTo>
                    <a:cubicBezTo>
                      <a:pt x="80216" y="196604"/>
                      <a:pt x="99069" y="188525"/>
                      <a:pt x="112535" y="169672"/>
                    </a:cubicBezTo>
                    <a:cubicBezTo>
                      <a:pt x="126001" y="150820"/>
                      <a:pt x="128694" y="126581"/>
                      <a:pt x="128694" y="102342"/>
                    </a:cubicBezTo>
                    <a:cubicBezTo>
                      <a:pt x="128694" y="67330"/>
                      <a:pt x="123308" y="35012"/>
                      <a:pt x="126001" y="0"/>
                    </a:cubicBezTo>
                    <a:cubicBezTo>
                      <a:pt x="126001" y="0"/>
                      <a:pt x="120615" y="0"/>
                      <a:pt x="120615" y="2693"/>
                    </a:cubicBezTo>
                    <a:lnTo>
                      <a:pt x="120615" y="2693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1" name="任意多边形: 形状 460"/>
              <p:cNvSpPr/>
              <p:nvPr>
                <p:custDataLst>
                  <p:tags r:id="rId89"/>
                </p:custDataLst>
              </p:nvPr>
            </p:nvSpPr>
            <p:spPr>
              <a:xfrm>
                <a:off x="7867793" y="3924673"/>
                <a:ext cx="48501" cy="56557"/>
              </a:xfrm>
              <a:custGeom>
                <a:avLst/>
                <a:gdLst>
                  <a:gd name="connsiteX0" fmla="*/ 45809 w 48501"/>
                  <a:gd name="connsiteY0" fmla="*/ 13466 h 56557"/>
                  <a:gd name="connsiteX1" fmla="*/ 24 w 48501"/>
                  <a:gd name="connsiteY1" fmla="*/ 0 h 56557"/>
                  <a:gd name="connsiteX2" fmla="*/ 48502 w 48501"/>
                  <a:gd name="connsiteY2" fmla="*/ 56557 h 56557"/>
                  <a:gd name="connsiteX3" fmla="*/ 45809 w 48501"/>
                  <a:gd name="connsiteY3" fmla="*/ 13466 h 565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501" h="56557">
                    <a:moveTo>
                      <a:pt x="45809" y="13466"/>
                    </a:moveTo>
                    <a:lnTo>
                      <a:pt x="24" y="0"/>
                    </a:lnTo>
                    <a:cubicBezTo>
                      <a:pt x="24" y="0"/>
                      <a:pt x="-2669" y="16159"/>
                      <a:pt x="48502" y="56557"/>
                    </a:cubicBezTo>
                    <a:lnTo>
                      <a:pt x="45809" y="13466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2" name="任意多边形: 形状 461"/>
              <p:cNvSpPr/>
              <p:nvPr>
                <p:custDataLst>
                  <p:tags r:id="rId90"/>
                </p:custDataLst>
              </p:nvPr>
            </p:nvSpPr>
            <p:spPr>
              <a:xfrm>
                <a:off x="7751488" y="3593602"/>
                <a:ext cx="245603" cy="339150"/>
              </a:xfrm>
              <a:custGeom>
                <a:avLst/>
                <a:gdLst>
                  <a:gd name="connsiteX0" fmla="*/ 226752 w 245603"/>
                  <a:gd name="connsiteY0" fmla="*/ 145239 h 339150"/>
                  <a:gd name="connsiteX1" fmla="*/ 242911 w 245603"/>
                  <a:gd name="connsiteY1" fmla="*/ 123694 h 339150"/>
                  <a:gd name="connsiteX2" fmla="*/ 245604 w 245603"/>
                  <a:gd name="connsiteY2" fmla="*/ 99455 h 339150"/>
                  <a:gd name="connsiteX3" fmla="*/ 229445 w 245603"/>
                  <a:gd name="connsiteY3" fmla="*/ 83295 h 339150"/>
                  <a:gd name="connsiteX4" fmla="*/ 207899 w 245603"/>
                  <a:gd name="connsiteY4" fmla="*/ 37511 h 339150"/>
                  <a:gd name="connsiteX5" fmla="*/ 164808 w 245603"/>
                  <a:gd name="connsiteY5" fmla="*/ 10579 h 339150"/>
                  <a:gd name="connsiteX6" fmla="*/ 97477 w 245603"/>
                  <a:gd name="connsiteY6" fmla="*/ 5192 h 339150"/>
                  <a:gd name="connsiteX7" fmla="*/ 67852 w 245603"/>
                  <a:gd name="connsiteY7" fmla="*/ 42897 h 339150"/>
                  <a:gd name="connsiteX8" fmla="*/ 73239 w 245603"/>
                  <a:gd name="connsiteY8" fmla="*/ 91375 h 339150"/>
                  <a:gd name="connsiteX9" fmla="*/ 49000 w 245603"/>
                  <a:gd name="connsiteY9" fmla="*/ 83295 h 339150"/>
                  <a:gd name="connsiteX10" fmla="*/ 24761 w 245603"/>
                  <a:gd name="connsiteY10" fmla="*/ 91375 h 339150"/>
                  <a:gd name="connsiteX11" fmla="*/ 3215 w 245603"/>
                  <a:gd name="connsiteY11" fmla="*/ 134466 h 339150"/>
                  <a:gd name="connsiteX12" fmla="*/ 27454 w 245603"/>
                  <a:gd name="connsiteY12" fmla="*/ 177558 h 339150"/>
                  <a:gd name="connsiteX13" fmla="*/ 16681 w 245603"/>
                  <a:gd name="connsiteY13" fmla="*/ 182944 h 339150"/>
                  <a:gd name="connsiteX14" fmla="*/ 522 w 245603"/>
                  <a:gd name="connsiteY14" fmla="*/ 231422 h 339150"/>
                  <a:gd name="connsiteX15" fmla="*/ 46307 w 245603"/>
                  <a:gd name="connsiteY15" fmla="*/ 296059 h 339150"/>
                  <a:gd name="connsiteX16" fmla="*/ 54386 w 245603"/>
                  <a:gd name="connsiteY16" fmla="*/ 325684 h 339150"/>
                  <a:gd name="connsiteX17" fmla="*/ 75932 w 245603"/>
                  <a:gd name="connsiteY17" fmla="*/ 339150 h 339150"/>
                  <a:gd name="connsiteX18" fmla="*/ 86705 w 245603"/>
                  <a:gd name="connsiteY18" fmla="*/ 285286 h 339150"/>
                  <a:gd name="connsiteX19" fmla="*/ 86705 w 245603"/>
                  <a:gd name="connsiteY19" fmla="*/ 285286 h 339150"/>
                  <a:gd name="connsiteX20" fmla="*/ 86705 w 245603"/>
                  <a:gd name="connsiteY20" fmla="*/ 285286 h 339150"/>
                  <a:gd name="connsiteX21" fmla="*/ 67852 w 245603"/>
                  <a:gd name="connsiteY21" fmla="*/ 287979 h 339150"/>
                  <a:gd name="connsiteX22" fmla="*/ 54386 w 245603"/>
                  <a:gd name="connsiteY22" fmla="*/ 285286 h 339150"/>
                  <a:gd name="connsiteX23" fmla="*/ 46307 w 245603"/>
                  <a:gd name="connsiteY23" fmla="*/ 282593 h 339150"/>
                  <a:gd name="connsiteX24" fmla="*/ 38227 w 245603"/>
                  <a:gd name="connsiteY24" fmla="*/ 271820 h 339150"/>
                  <a:gd name="connsiteX25" fmla="*/ 32840 w 245603"/>
                  <a:gd name="connsiteY25" fmla="*/ 247581 h 339150"/>
                  <a:gd name="connsiteX26" fmla="*/ 38227 w 245603"/>
                  <a:gd name="connsiteY26" fmla="*/ 223342 h 339150"/>
                  <a:gd name="connsiteX27" fmla="*/ 43613 w 245603"/>
                  <a:gd name="connsiteY27" fmla="*/ 215263 h 339150"/>
                  <a:gd name="connsiteX28" fmla="*/ 54386 w 245603"/>
                  <a:gd name="connsiteY28" fmla="*/ 207183 h 339150"/>
                  <a:gd name="connsiteX29" fmla="*/ 86705 w 245603"/>
                  <a:gd name="connsiteY29" fmla="*/ 212570 h 339150"/>
                  <a:gd name="connsiteX30" fmla="*/ 97477 w 245603"/>
                  <a:gd name="connsiteY30" fmla="*/ 158705 h 339150"/>
                  <a:gd name="connsiteX31" fmla="*/ 127103 w 245603"/>
                  <a:gd name="connsiteY31" fmla="*/ 115614 h 339150"/>
                  <a:gd name="connsiteX32" fmla="*/ 137876 w 245603"/>
                  <a:gd name="connsiteY32" fmla="*/ 107534 h 339150"/>
                  <a:gd name="connsiteX33" fmla="*/ 172887 w 245603"/>
                  <a:gd name="connsiteY33" fmla="*/ 99455 h 339150"/>
                  <a:gd name="connsiteX34" fmla="*/ 191740 w 245603"/>
                  <a:gd name="connsiteY34" fmla="*/ 104841 h 339150"/>
                  <a:gd name="connsiteX35" fmla="*/ 213286 w 245603"/>
                  <a:gd name="connsiteY35" fmla="*/ 126387 h 339150"/>
                  <a:gd name="connsiteX36" fmla="*/ 226752 w 245603"/>
                  <a:gd name="connsiteY36" fmla="*/ 145239 h 339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245603" h="339150">
                    <a:moveTo>
                      <a:pt x="226752" y="145239"/>
                    </a:moveTo>
                    <a:cubicBezTo>
                      <a:pt x="234831" y="142546"/>
                      <a:pt x="240218" y="131773"/>
                      <a:pt x="242911" y="123694"/>
                    </a:cubicBezTo>
                    <a:cubicBezTo>
                      <a:pt x="245604" y="115614"/>
                      <a:pt x="245604" y="107534"/>
                      <a:pt x="245604" y="99455"/>
                    </a:cubicBezTo>
                    <a:cubicBezTo>
                      <a:pt x="242911" y="91375"/>
                      <a:pt x="237525" y="83295"/>
                      <a:pt x="229445" y="83295"/>
                    </a:cubicBezTo>
                    <a:cubicBezTo>
                      <a:pt x="229445" y="67136"/>
                      <a:pt x="218672" y="48284"/>
                      <a:pt x="207899" y="37511"/>
                    </a:cubicBezTo>
                    <a:cubicBezTo>
                      <a:pt x="194433" y="24045"/>
                      <a:pt x="180967" y="15965"/>
                      <a:pt x="164808" y="10579"/>
                    </a:cubicBezTo>
                    <a:cubicBezTo>
                      <a:pt x="143262" y="2499"/>
                      <a:pt x="119023" y="-5580"/>
                      <a:pt x="97477" y="5192"/>
                    </a:cubicBezTo>
                    <a:cubicBezTo>
                      <a:pt x="81318" y="10579"/>
                      <a:pt x="70545" y="26738"/>
                      <a:pt x="67852" y="42897"/>
                    </a:cubicBezTo>
                    <a:cubicBezTo>
                      <a:pt x="65159" y="59056"/>
                      <a:pt x="67852" y="77909"/>
                      <a:pt x="73239" y="91375"/>
                    </a:cubicBezTo>
                    <a:cubicBezTo>
                      <a:pt x="67852" y="85989"/>
                      <a:pt x="57079" y="83295"/>
                      <a:pt x="49000" y="83295"/>
                    </a:cubicBezTo>
                    <a:cubicBezTo>
                      <a:pt x="40920" y="83295"/>
                      <a:pt x="32840" y="85989"/>
                      <a:pt x="24761" y="91375"/>
                    </a:cubicBezTo>
                    <a:cubicBezTo>
                      <a:pt x="11295" y="102148"/>
                      <a:pt x="3215" y="118307"/>
                      <a:pt x="3215" y="134466"/>
                    </a:cubicBezTo>
                    <a:cubicBezTo>
                      <a:pt x="3215" y="150626"/>
                      <a:pt x="11295" y="166785"/>
                      <a:pt x="27454" y="177558"/>
                    </a:cubicBezTo>
                    <a:cubicBezTo>
                      <a:pt x="22068" y="177558"/>
                      <a:pt x="19374" y="180251"/>
                      <a:pt x="16681" y="182944"/>
                    </a:cubicBezTo>
                    <a:cubicBezTo>
                      <a:pt x="5908" y="196410"/>
                      <a:pt x="-2171" y="215263"/>
                      <a:pt x="522" y="231422"/>
                    </a:cubicBezTo>
                    <a:cubicBezTo>
                      <a:pt x="5908" y="258354"/>
                      <a:pt x="38227" y="269127"/>
                      <a:pt x="46307" y="296059"/>
                    </a:cubicBezTo>
                    <a:cubicBezTo>
                      <a:pt x="49000" y="306832"/>
                      <a:pt x="49000" y="317605"/>
                      <a:pt x="54386" y="325684"/>
                    </a:cubicBezTo>
                    <a:cubicBezTo>
                      <a:pt x="59773" y="333764"/>
                      <a:pt x="67852" y="336457"/>
                      <a:pt x="75932" y="339150"/>
                    </a:cubicBezTo>
                    <a:cubicBezTo>
                      <a:pt x="78625" y="320298"/>
                      <a:pt x="84011" y="304139"/>
                      <a:pt x="86705" y="285286"/>
                    </a:cubicBezTo>
                    <a:cubicBezTo>
                      <a:pt x="86705" y="285286"/>
                      <a:pt x="86705" y="285286"/>
                      <a:pt x="86705" y="285286"/>
                    </a:cubicBezTo>
                    <a:cubicBezTo>
                      <a:pt x="86705" y="285286"/>
                      <a:pt x="86705" y="285286"/>
                      <a:pt x="86705" y="285286"/>
                    </a:cubicBezTo>
                    <a:cubicBezTo>
                      <a:pt x="81318" y="287979"/>
                      <a:pt x="75932" y="287979"/>
                      <a:pt x="67852" y="287979"/>
                    </a:cubicBezTo>
                    <a:cubicBezTo>
                      <a:pt x="62466" y="287979"/>
                      <a:pt x="59773" y="287979"/>
                      <a:pt x="54386" y="285286"/>
                    </a:cubicBezTo>
                    <a:cubicBezTo>
                      <a:pt x="51693" y="285286"/>
                      <a:pt x="49000" y="282593"/>
                      <a:pt x="46307" y="282593"/>
                    </a:cubicBezTo>
                    <a:cubicBezTo>
                      <a:pt x="43613" y="279900"/>
                      <a:pt x="40920" y="274513"/>
                      <a:pt x="38227" y="271820"/>
                    </a:cubicBezTo>
                    <a:cubicBezTo>
                      <a:pt x="35534" y="263741"/>
                      <a:pt x="32840" y="255661"/>
                      <a:pt x="32840" y="247581"/>
                    </a:cubicBezTo>
                    <a:cubicBezTo>
                      <a:pt x="32840" y="239502"/>
                      <a:pt x="35534" y="231422"/>
                      <a:pt x="38227" y="223342"/>
                    </a:cubicBezTo>
                    <a:cubicBezTo>
                      <a:pt x="40920" y="220649"/>
                      <a:pt x="40920" y="217956"/>
                      <a:pt x="43613" y="215263"/>
                    </a:cubicBezTo>
                    <a:cubicBezTo>
                      <a:pt x="46307" y="212570"/>
                      <a:pt x="51693" y="209876"/>
                      <a:pt x="54386" y="207183"/>
                    </a:cubicBezTo>
                    <a:cubicBezTo>
                      <a:pt x="65159" y="204490"/>
                      <a:pt x="78625" y="204490"/>
                      <a:pt x="86705" y="212570"/>
                    </a:cubicBezTo>
                    <a:cubicBezTo>
                      <a:pt x="89398" y="193717"/>
                      <a:pt x="92091" y="174865"/>
                      <a:pt x="97477" y="158705"/>
                    </a:cubicBezTo>
                    <a:cubicBezTo>
                      <a:pt x="105557" y="142546"/>
                      <a:pt x="113637" y="126387"/>
                      <a:pt x="127103" y="115614"/>
                    </a:cubicBezTo>
                    <a:cubicBezTo>
                      <a:pt x="129796" y="112921"/>
                      <a:pt x="135183" y="110227"/>
                      <a:pt x="137876" y="107534"/>
                    </a:cubicBezTo>
                    <a:cubicBezTo>
                      <a:pt x="148649" y="102148"/>
                      <a:pt x="162115" y="99455"/>
                      <a:pt x="172887" y="99455"/>
                    </a:cubicBezTo>
                    <a:cubicBezTo>
                      <a:pt x="180967" y="99455"/>
                      <a:pt x="186353" y="99455"/>
                      <a:pt x="191740" y="104841"/>
                    </a:cubicBezTo>
                    <a:cubicBezTo>
                      <a:pt x="199819" y="110227"/>
                      <a:pt x="207899" y="118307"/>
                      <a:pt x="213286" y="126387"/>
                    </a:cubicBezTo>
                    <a:cubicBezTo>
                      <a:pt x="218672" y="131773"/>
                      <a:pt x="224059" y="139853"/>
                      <a:pt x="226752" y="145239"/>
                    </a:cubicBez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264" name="任意多边形: 形状 263"/>
            <p:cNvSpPr/>
            <p:nvPr>
              <p:custDataLst>
                <p:tags r:id="rId91"/>
              </p:custDataLst>
            </p:nvPr>
          </p:nvSpPr>
          <p:spPr>
            <a:xfrm>
              <a:off x="7927068" y="4164369"/>
              <a:ext cx="460538" cy="530562"/>
            </a:xfrm>
            <a:custGeom>
              <a:avLst/>
              <a:gdLst>
                <a:gd name="connsiteX0" fmla="*/ 290867 w 460538"/>
                <a:gd name="connsiteY0" fmla="*/ 148127 h 530562"/>
                <a:gd name="connsiteX1" fmla="*/ 94262 w 460538"/>
                <a:gd name="connsiteY1" fmla="*/ 0 h 530562"/>
                <a:gd name="connsiteX2" fmla="*/ 0 w 460538"/>
                <a:gd name="connsiteY2" fmla="*/ 333958 h 530562"/>
                <a:gd name="connsiteX3" fmla="*/ 102342 w 460538"/>
                <a:gd name="connsiteY3" fmla="*/ 430914 h 530562"/>
                <a:gd name="connsiteX4" fmla="*/ 218150 w 460538"/>
                <a:gd name="connsiteY4" fmla="*/ 527870 h 530562"/>
                <a:gd name="connsiteX5" fmla="*/ 258548 w 460538"/>
                <a:gd name="connsiteY5" fmla="*/ 517097 h 530562"/>
                <a:gd name="connsiteX6" fmla="*/ 360890 w 460538"/>
                <a:gd name="connsiteY6" fmla="*/ 430914 h 530562"/>
                <a:gd name="connsiteX7" fmla="*/ 420141 w 460538"/>
                <a:gd name="connsiteY7" fmla="*/ 223537 h 530562"/>
                <a:gd name="connsiteX8" fmla="*/ 460539 w 460538"/>
                <a:gd name="connsiteY8" fmla="*/ 53864 h 530562"/>
                <a:gd name="connsiteX9" fmla="*/ 352810 w 460538"/>
                <a:gd name="connsiteY9" fmla="*/ 142740 h 530562"/>
                <a:gd name="connsiteX10" fmla="*/ 290867 w 460538"/>
                <a:gd name="connsiteY10" fmla="*/ 148127 h 530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0538" h="530562">
                  <a:moveTo>
                    <a:pt x="290867" y="148127"/>
                  </a:moveTo>
                  <a:lnTo>
                    <a:pt x="94262" y="0"/>
                  </a:lnTo>
                  <a:cubicBezTo>
                    <a:pt x="94262" y="0"/>
                    <a:pt x="10773" y="263935"/>
                    <a:pt x="0" y="333958"/>
                  </a:cubicBezTo>
                  <a:lnTo>
                    <a:pt x="102342" y="430914"/>
                  </a:lnTo>
                  <a:lnTo>
                    <a:pt x="218150" y="527870"/>
                  </a:lnTo>
                  <a:cubicBezTo>
                    <a:pt x="218150" y="527870"/>
                    <a:pt x="245082" y="538642"/>
                    <a:pt x="258548" y="517097"/>
                  </a:cubicBezTo>
                  <a:lnTo>
                    <a:pt x="360890" y="430914"/>
                  </a:lnTo>
                  <a:lnTo>
                    <a:pt x="420141" y="223537"/>
                  </a:lnTo>
                  <a:lnTo>
                    <a:pt x="460539" y="53864"/>
                  </a:lnTo>
                  <a:cubicBezTo>
                    <a:pt x="460539" y="53864"/>
                    <a:pt x="368970" y="121194"/>
                    <a:pt x="352810" y="142740"/>
                  </a:cubicBezTo>
                  <a:cubicBezTo>
                    <a:pt x="352810" y="140047"/>
                    <a:pt x="307026" y="115808"/>
                    <a:pt x="290867" y="148127"/>
                  </a:cubicBezTo>
                  <a:close/>
                </a:path>
              </a:pathLst>
            </a:custGeom>
            <a:solidFill>
              <a:srgbClr val="FEA42A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65" name="任意多边形: 形状 264"/>
            <p:cNvSpPr/>
            <p:nvPr>
              <p:custDataLst>
                <p:tags r:id="rId92"/>
              </p:custDataLst>
            </p:nvPr>
          </p:nvSpPr>
          <p:spPr>
            <a:xfrm>
              <a:off x="8042877" y="4148209"/>
              <a:ext cx="305679" cy="168577"/>
            </a:xfrm>
            <a:custGeom>
              <a:avLst/>
              <a:gdLst>
                <a:gd name="connsiteX0" fmla="*/ 304333 w 305679"/>
                <a:gd name="connsiteY0" fmla="*/ 99649 h 168577"/>
                <a:gd name="connsiteX1" fmla="*/ 298946 w 305679"/>
                <a:gd name="connsiteY1" fmla="*/ 67330 h 168577"/>
                <a:gd name="connsiteX2" fmla="*/ 234309 w 305679"/>
                <a:gd name="connsiteY2" fmla="*/ 140047 h 168577"/>
                <a:gd name="connsiteX3" fmla="*/ 226230 w 305679"/>
                <a:gd name="connsiteY3" fmla="*/ 150820 h 168577"/>
                <a:gd name="connsiteX4" fmla="*/ 177752 w 305679"/>
                <a:gd name="connsiteY4" fmla="*/ 153513 h 168577"/>
                <a:gd name="connsiteX5" fmla="*/ 37705 w 305679"/>
                <a:gd name="connsiteY5" fmla="*/ 0 h 168577"/>
                <a:gd name="connsiteX6" fmla="*/ 29625 w 305679"/>
                <a:gd name="connsiteY6" fmla="*/ 2693 h 168577"/>
                <a:gd name="connsiteX7" fmla="*/ 0 w 305679"/>
                <a:gd name="connsiteY7" fmla="*/ 26932 h 168577"/>
                <a:gd name="connsiteX8" fmla="*/ 175059 w 305679"/>
                <a:gd name="connsiteY8" fmla="*/ 161593 h 168577"/>
                <a:gd name="connsiteX9" fmla="*/ 239696 w 305679"/>
                <a:gd name="connsiteY9" fmla="*/ 156206 h 168577"/>
                <a:gd name="connsiteX10" fmla="*/ 304333 w 305679"/>
                <a:gd name="connsiteY10" fmla="*/ 99649 h 168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5679" h="168577">
                  <a:moveTo>
                    <a:pt x="304333" y="99649"/>
                  </a:moveTo>
                  <a:cubicBezTo>
                    <a:pt x="304333" y="99649"/>
                    <a:pt x="309719" y="67330"/>
                    <a:pt x="298946" y="67330"/>
                  </a:cubicBezTo>
                  <a:cubicBezTo>
                    <a:pt x="298946" y="67330"/>
                    <a:pt x="234309" y="137354"/>
                    <a:pt x="234309" y="140047"/>
                  </a:cubicBezTo>
                  <a:cubicBezTo>
                    <a:pt x="231616" y="142740"/>
                    <a:pt x="226230" y="150820"/>
                    <a:pt x="226230" y="150820"/>
                  </a:cubicBezTo>
                  <a:cubicBezTo>
                    <a:pt x="226230" y="150820"/>
                    <a:pt x="201991" y="145433"/>
                    <a:pt x="177752" y="153513"/>
                  </a:cubicBezTo>
                  <a:lnTo>
                    <a:pt x="37705" y="0"/>
                  </a:lnTo>
                  <a:lnTo>
                    <a:pt x="29625" y="2693"/>
                  </a:lnTo>
                  <a:lnTo>
                    <a:pt x="0" y="26932"/>
                  </a:lnTo>
                  <a:lnTo>
                    <a:pt x="175059" y="161593"/>
                  </a:lnTo>
                  <a:cubicBezTo>
                    <a:pt x="175059" y="161593"/>
                    <a:pt x="223536" y="180445"/>
                    <a:pt x="239696" y="156206"/>
                  </a:cubicBezTo>
                  <a:cubicBezTo>
                    <a:pt x="237002" y="158899"/>
                    <a:pt x="290866" y="107728"/>
                    <a:pt x="304333" y="99649"/>
                  </a:cubicBezTo>
                  <a:close/>
                </a:path>
              </a:pathLst>
            </a:custGeom>
            <a:solidFill>
              <a:srgbClr val="FFFFFF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266" name="图形 2"/>
            <p:cNvGrpSpPr/>
            <p:nvPr/>
          </p:nvGrpSpPr>
          <p:grpSpPr>
            <a:xfrm>
              <a:off x="7924375" y="4125548"/>
              <a:ext cx="468618" cy="569383"/>
              <a:chOff x="7924375" y="4125548"/>
              <a:chExt cx="468618" cy="569383"/>
            </a:xfrm>
            <a:solidFill>
              <a:srgbClr val="1A2844"/>
            </a:solidFill>
          </p:grpSpPr>
          <p:sp>
            <p:nvSpPr>
              <p:cNvPr id="125" name="任意多边形: 形状 124"/>
              <p:cNvSpPr/>
              <p:nvPr>
                <p:custDataLst>
                  <p:tags r:id="rId93"/>
                </p:custDataLst>
              </p:nvPr>
            </p:nvSpPr>
            <p:spPr>
              <a:xfrm>
                <a:off x="8123673" y="4308687"/>
                <a:ext cx="97689" cy="368507"/>
              </a:xfrm>
              <a:custGeom>
                <a:avLst/>
                <a:gdLst>
                  <a:gd name="connsiteX0" fmla="*/ 91569 w 97689"/>
                  <a:gd name="connsiteY0" fmla="*/ 1116 h 368507"/>
                  <a:gd name="connsiteX1" fmla="*/ 0 w 97689"/>
                  <a:gd name="connsiteY1" fmla="*/ 364699 h 368507"/>
                  <a:gd name="connsiteX2" fmla="*/ 5386 w 97689"/>
                  <a:gd name="connsiteY2" fmla="*/ 367392 h 368507"/>
                  <a:gd name="connsiteX3" fmla="*/ 96955 w 97689"/>
                  <a:gd name="connsiteY3" fmla="*/ 3809 h 368507"/>
                  <a:gd name="connsiteX4" fmla="*/ 91569 w 97689"/>
                  <a:gd name="connsiteY4" fmla="*/ 1116 h 368507"/>
                  <a:gd name="connsiteX5" fmla="*/ 91569 w 97689"/>
                  <a:gd name="connsiteY5" fmla="*/ 1116 h 368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689" h="368507">
                    <a:moveTo>
                      <a:pt x="91569" y="1116"/>
                    </a:moveTo>
                    <a:cubicBezTo>
                      <a:pt x="64637" y="122310"/>
                      <a:pt x="32318" y="243505"/>
                      <a:pt x="0" y="364699"/>
                    </a:cubicBezTo>
                    <a:cubicBezTo>
                      <a:pt x="0" y="367392"/>
                      <a:pt x="5386" y="370086"/>
                      <a:pt x="5386" y="367392"/>
                    </a:cubicBezTo>
                    <a:cubicBezTo>
                      <a:pt x="40398" y="246198"/>
                      <a:pt x="70023" y="127697"/>
                      <a:pt x="96955" y="3809"/>
                    </a:cubicBezTo>
                    <a:cubicBezTo>
                      <a:pt x="99649" y="1116"/>
                      <a:pt x="94262" y="-1578"/>
                      <a:pt x="91569" y="1116"/>
                    </a:cubicBezTo>
                    <a:lnTo>
                      <a:pt x="91569" y="1116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6" name="任意多边形: 形状 125"/>
              <p:cNvSpPr/>
              <p:nvPr>
                <p:custDataLst>
                  <p:tags r:id="rId94"/>
                </p:custDataLst>
              </p:nvPr>
            </p:nvSpPr>
            <p:spPr>
              <a:xfrm>
                <a:off x="8216738" y="4300607"/>
                <a:ext cx="66568" cy="19968"/>
              </a:xfrm>
              <a:custGeom>
                <a:avLst/>
                <a:gdLst>
                  <a:gd name="connsiteX0" fmla="*/ 1197 w 66568"/>
                  <a:gd name="connsiteY0" fmla="*/ 11888 h 19968"/>
                  <a:gd name="connsiteX1" fmla="*/ 33516 w 66568"/>
                  <a:gd name="connsiteY1" fmla="*/ 19968 h 19968"/>
                  <a:gd name="connsiteX2" fmla="*/ 65834 w 66568"/>
                  <a:gd name="connsiteY2" fmla="*/ 3809 h 19968"/>
                  <a:gd name="connsiteX3" fmla="*/ 60448 w 66568"/>
                  <a:gd name="connsiteY3" fmla="*/ 1116 h 19968"/>
                  <a:gd name="connsiteX4" fmla="*/ 30822 w 66568"/>
                  <a:gd name="connsiteY4" fmla="*/ 14582 h 19968"/>
                  <a:gd name="connsiteX5" fmla="*/ 1197 w 66568"/>
                  <a:gd name="connsiteY5" fmla="*/ 6502 h 19968"/>
                  <a:gd name="connsiteX6" fmla="*/ 1197 w 66568"/>
                  <a:gd name="connsiteY6" fmla="*/ 11888 h 19968"/>
                  <a:gd name="connsiteX7" fmla="*/ 1197 w 66568"/>
                  <a:gd name="connsiteY7" fmla="*/ 11888 h 19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6568" h="19968">
                    <a:moveTo>
                      <a:pt x="1197" y="11888"/>
                    </a:moveTo>
                    <a:cubicBezTo>
                      <a:pt x="9276" y="19968"/>
                      <a:pt x="22742" y="19968"/>
                      <a:pt x="33516" y="19968"/>
                    </a:cubicBezTo>
                    <a:cubicBezTo>
                      <a:pt x="46982" y="19968"/>
                      <a:pt x="60448" y="14582"/>
                      <a:pt x="65834" y="3809"/>
                    </a:cubicBezTo>
                    <a:cubicBezTo>
                      <a:pt x="68527" y="1116"/>
                      <a:pt x="63141" y="-1578"/>
                      <a:pt x="60448" y="1116"/>
                    </a:cubicBezTo>
                    <a:cubicBezTo>
                      <a:pt x="55061" y="11888"/>
                      <a:pt x="41595" y="14582"/>
                      <a:pt x="30822" y="14582"/>
                    </a:cubicBezTo>
                    <a:cubicBezTo>
                      <a:pt x="22742" y="14582"/>
                      <a:pt x="9276" y="14582"/>
                      <a:pt x="1197" y="6502"/>
                    </a:cubicBezTo>
                    <a:cubicBezTo>
                      <a:pt x="1197" y="6502"/>
                      <a:pt x="-1496" y="9195"/>
                      <a:pt x="1197" y="11888"/>
                    </a:cubicBezTo>
                    <a:lnTo>
                      <a:pt x="1197" y="11888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7" name="任意多边形: 形状 126"/>
              <p:cNvSpPr/>
              <p:nvPr>
                <p:custDataLst>
                  <p:tags r:id="rId95"/>
                </p:custDataLst>
              </p:nvPr>
            </p:nvSpPr>
            <p:spPr>
              <a:xfrm>
                <a:off x="8180230" y="4301480"/>
                <a:ext cx="105035" cy="386487"/>
              </a:xfrm>
              <a:custGeom>
                <a:avLst/>
                <a:gdLst>
                  <a:gd name="connsiteX0" fmla="*/ 99649 w 105035"/>
                  <a:gd name="connsiteY0" fmla="*/ 2936 h 386487"/>
                  <a:gd name="connsiteX1" fmla="*/ 0 w 105035"/>
                  <a:gd name="connsiteY1" fmla="*/ 382679 h 386487"/>
                  <a:gd name="connsiteX2" fmla="*/ 5386 w 105035"/>
                  <a:gd name="connsiteY2" fmla="*/ 385372 h 386487"/>
                  <a:gd name="connsiteX3" fmla="*/ 105035 w 105035"/>
                  <a:gd name="connsiteY3" fmla="*/ 5629 h 386487"/>
                  <a:gd name="connsiteX4" fmla="*/ 99649 w 105035"/>
                  <a:gd name="connsiteY4" fmla="*/ 2936 h 386487"/>
                  <a:gd name="connsiteX5" fmla="*/ 99649 w 105035"/>
                  <a:gd name="connsiteY5" fmla="*/ 2936 h 386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5035" h="386487">
                    <a:moveTo>
                      <a:pt x="99649" y="2936"/>
                    </a:moveTo>
                    <a:cubicBezTo>
                      <a:pt x="67330" y="129517"/>
                      <a:pt x="32318" y="256098"/>
                      <a:pt x="0" y="382679"/>
                    </a:cubicBezTo>
                    <a:cubicBezTo>
                      <a:pt x="0" y="385372"/>
                      <a:pt x="5386" y="388065"/>
                      <a:pt x="5386" y="385372"/>
                    </a:cubicBezTo>
                    <a:cubicBezTo>
                      <a:pt x="37705" y="258791"/>
                      <a:pt x="72717" y="132210"/>
                      <a:pt x="105035" y="5629"/>
                    </a:cubicBezTo>
                    <a:cubicBezTo>
                      <a:pt x="105035" y="243"/>
                      <a:pt x="99649" y="-2450"/>
                      <a:pt x="99649" y="2936"/>
                    </a:cubicBezTo>
                    <a:lnTo>
                      <a:pt x="99649" y="2936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36" name="任意多边形: 形状 435"/>
              <p:cNvSpPr/>
              <p:nvPr>
                <p:custDataLst>
                  <p:tags r:id="rId96"/>
                </p:custDataLst>
              </p:nvPr>
            </p:nvSpPr>
            <p:spPr>
              <a:xfrm>
                <a:off x="8125250" y="4669958"/>
                <a:ext cx="60366" cy="24972"/>
              </a:xfrm>
              <a:custGeom>
                <a:avLst/>
                <a:gdLst>
                  <a:gd name="connsiteX0" fmla="*/ 1115 w 60366"/>
                  <a:gd name="connsiteY0" fmla="*/ 6120 h 24972"/>
                  <a:gd name="connsiteX1" fmla="*/ 38821 w 60366"/>
                  <a:gd name="connsiteY1" fmla="*/ 24973 h 24972"/>
                  <a:gd name="connsiteX2" fmla="*/ 60366 w 60366"/>
                  <a:gd name="connsiteY2" fmla="*/ 14200 h 24972"/>
                  <a:gd name="connsiteX3" fmla="*/ 54980 w 60366"/>
                  <a:gd name="connsiteY3" fmla="*/ 11507 h 24972"/>
                  <a:gd name="connsiteX4" fmla="*/ 36127 w 60366"/>
                  <a:gd name="connsiteY4" fmla="*/ 19586 h 24972"/>
                  <a:gd name="connsiteX5" fmla="*/ 3809 w 60366"/>
                  <a:gd name="connsiteY5" fmla="*/ 734 h 24972"/>
                  <a:gd name="connsiteX6" fmla="*/ 1115 w 60366"/>
                  <a:gd name="connsiteY6" fmla="*/ 6120 h 24972"/>
                  <a:gd name="connsiteX7" fmla="*/ 1115 w 60366"/>
                  <a:gd name="connsiteY7" fmla="*/ 6120 h 249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0366" h="24972">
                    <a:moveTo>
                      <a:pt x="1115" y="6120"/>
                    </a:moveTo>
                    <a:cubicBezTo>
                      <a:pt x="9195" y="16893"/>
                      <a:pt x="22661" y="24973"/>
                      <a:pt x="38821" y="24973"/>
                    </a:cubicBezTo>
                    <a:cubicBezTo>
                      <a:pt x="46900" y="24973"/>
                      <a:pt x="57673" y="22280"/>
                      <a:pt x="60366" y="14200"/>
                    </a:cubicBezTo>
                    <a:cubicBezTo>
                      <a:pt x="60366" y="11507"/>
                      <a:pt x="54980" y="8814"/>
                      <a:pt x="54980" y="11507"/>
                    </a:cubicBezTo>
                    <a:cubicBezTo>
                      <a:pt x="52287" y="16893"/>
                      <a:pt x="41514" y="19586"/>
                      <a:pt x="36127" y="19586"/>
                    </a:cubicBezTo>
                    <a:cubicBezTo>
                      <a:pt x="22661" y="19586"/>
                      <a:pt x="11889" y="11507"/>
                      <a:pt x="3809" y="734"/>
                    </a:cubicBezTo>
                    <a:cubicBezTo>
                      <a:pt x="1115" y="-1959"/>
                      <a:pt x="-1578" y="3427"/>
                      <a:pt x="1115" y="6120"/>
                    </a:cubicBezTo>
                    <a:lnTo>
                      <a:pt x="1115" y="6120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37" name="任意多边形: 形状 436"/>
              <p:cNvSpPr/>
              <p:nvPr>
                <p:custDataLst>
                  <p:tags r:id="rId97"/>
                </p:custDataLst>
              </p:nvPr>
            </p:nvSpPr>
            <p:spPr>
              <a:xfrm>
                <a:off x="8020215" y="4158228"/>
                <a:ext cx="201528" cy="155382"/>
              </a:xfrm>
              <a:custGeom>
                <a:avLst/>
                <a:gdLst>
                  <a:gd name="connsiteX0" fmla="*/ 200413 w 201528"/>
                  <a:gd name="connsiteY0" fmla="*/ 151574 h 155382"/>
                  <a:gd name="connsiteX1" fmla="*/ 3809 w 201528"/>
                  <a:gd name="connsiteY1" fmla="*/ 754 h 155382"/>
                  <a:gd name="connsiteX2" fmla="*/ 1116 w 201528"/>
                  <a:gd name="connsiteY2" fmla="*/ 3447 h 155382"/>
                  <a:gd name="connsiteX3" fmla="*/ 197720 w 201528"/>
                  <a:gd name="connsiteY3" fmla="*/ 154267 h 155382"/>
                  <a:gd name="connsiteX4" fmla="*/ 200413 w 201528"/>
                  <a:gd name="connsiteY4" fmla="*/ 151574 h 155382"/>
                  <a:gd name="connsiteX5" fmla="*/ 200413 w 201528"/>
                  <a:gd name="connsiteY5" fmla="*/ 151574 h 155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1528" h="155382">
                    <a:moveTo>
                      <a:pt x="200413" y="151574"/>
                    </a:moveTo>
                    <a:cubicBezTo>
                      <a:pt x="133083" y="103096"/>
                      <a:pt x="65753" y="54618"/>
                      <a:pt x="3809" y="754"/>
                    </a:cubicBezTo>
                    <a:cubicBezTo>
                      <a:pt x="1116" y="-1939"/>
                      <a:pt x="-1578" y="3447"/>
                      <a:pt x="1116" y="3447"/>
                    </a:cubicBezTo>
                    <a:cubicBezTo>
                      <a:pt x="63060" y="57311"/>
                      <a:pt x="130390" y="105789"/>
                      <a:pt x="197720" y="154267"/>
                    </a:cubicBezTo>
                    <a:cubicBezTo>
                      <a:pt x="200413" y="156960"/>
                      <a:pt x="203106" y="154267"/>
                      <a:pt x="200413" y="151574"/>
                    </a:cubicBezTo>
                    <a:lnTo>
                      <a:pt x="200413" y="151574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38" name="任意多边形: 形状 437"/>
              <p:cNvSpPr/>
              <p:nvPr>
                <p:custDataLst>
                  <p:tags r:id="rId98"/>
                </p:custDataLst>
              </p:nvPr>
            </p:nvSpPr>
            <p:spPr>
              <a:xfrm>
                <a:off x="7924375" y="4157213"/>
                <a:ext cx="100382" cy="342229"/>
              </a:xfrm>
              <a:custGeom>
                <a:avLst/>
                <a:gdLst>
                  <a:gd name="connsiteX0" fmla="*/ 94262 w 100382"/>
                  <a:gd name="connsiteY0" fmla="*/ 1769 h 342229"/>
                  <a:gd name="connsiteX1" fmla="*/ 0 w 100382"/>
                  <a:gd name="connsiteY1" fmla="*/ 338420 h 342229"/>
                  <a:gd name="connsiteX2" fmla="*/ 5386 w 100382"/>
                  <a:gd name="connsiteY2" fmla="*/ 341114 h 342229"/>
                  <a:gd name="connsiteX3" fmla="*/ 99649 w 100382"/>
                  <a:gd name="connsiteY3" fmla="*/ 4462 h 342229"/>
                  <a:gd name="connsiteX4" fmla="*/ 94262 w 100382"/>
                  <a:gd name="connsiteY4" fmla="*/ 1769 h 342229"/>
                  <a:gd name="connsiteX5" fmla="*/ 94262 w 100382"/>
                  <a:gd name="connsiteY5" fmla="*/ 1769 h 3422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0382" h="342229">
                    <a:moveTo>
                      <a:pt x="94262" y="1769"/>
                    </a:moveTo>
                    <a:cubicBezTo>
                      <a:pt x="59251" y="112191"/>
                      <a:pt x="26932" y="222612"/>
                      <a:pt x="0" y="338420"/>
                    </a:cubicBezTo>
                    <a:cubicBezTo>
                      <a:pt x="0" y="341114"/>
                      <a:pt x="5386" y="343807"/>
                      <a:pt x="5386" y="341114"/>
                    </a:cubicBezTo>
                    <a:cubicBezTo>
                      <a:pt x="32318" y="227999"/>
                      <a:pt x="64637" y="117577"/>
                      <a:pt x="99649" y="4462"/>
                    </a:cubicBezTo>
                    <a:cubicBezTo>
                      <a:pt x="102342" y="-924"/>
                      <a:pt x="96956" y="-924"/>
                      <a:pt x="94262" y="1769"/>
                    </a:cubicBezTo>
                    <a:lnTo>
                      <a:pt x="94262" y="1769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39" name="任意多边形: 形状 438"/>
              <p:cNvSpPr/>
              <p:nvPr>
                <p:custDataLst>
                  <p:tags r:id="rId99"/>
                </p:custDataLst>
              </p:nvPr>
            </p:nvSpPr>
            <p:spPr>
              <a:xfrm>
                <a:off x="7928646" y="4494518"/>
                <a:ext cx="201610" cy="182314"/>
              </a:xfrm>
              <a:custGeom>
                <a:avLst/>
                <a:gdLst>
                  <a:gd name="connsiteX0" fmla="*/ 200413 w 201610"/>
                  <a:gd name="connsiteY0" fmla="*/ 178867 h 182314"/>
                  <a:gd name="connsiteX1" fmla="*/ 33434 w 201610"/>
                  <a:gd name="connsiteY1" fmla="*/ 30741 h 182314"/>
                  <a:gd name="connsiteX2" fmla="*/ 3809 w 201610"/>
                  <a:gd name="connsiteY2" fmla="*/ 1116 h 182314"/>
                  <a:gd name="connsiteX3" fmla="*/ 1115 w 201610"/>
                  <a:gd name="connsiteY3" fmla="*/ 3809 h 182314"/>
                  <a:gd name="connsiteX4" fmla="*/ 68446 w 201610"/>
                  <a:gd name="connsiteY4" fmla="*/ 68446 h 182314"/>
                  <a:gd name="connsiteX5" fmla="*/ 162708 w 201610"/>
                  <a:gd name="connsiteY5" fmla="*/ 149242 h 182314"/>
                  <a:gd name="connsiteX6" fmla="*/ 200413 w 201610"/>
                  <a:gd name="connsiteY6" fmla="*/ 181561 h 182314"/>
                  <a:gd name="connsiteX7" fmla="*/ 200413 w 201610"/>
                  <a:gd name="connsiteY7" fmla="*/ 178867 h 182314"/>
                  <a:gd name="connsiteX8" fmla="*/ 200413 w 201610"/>
                  <a:gd name="connsiteY8" fmla="*/ 178867 h 1823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1610" h="182314">
                    <a:moveTo>
                      <a:pt x="200413" y="178867"/>
                    </a:moveTo>
                    <a:cubicBezTo>
                      <a:pt x="143856" y="130390"/>
                      <a:pt x="87299" y="81912"/>
                      <a:pt x="33434" y="30741"/>
                    </a:cubicBezTo>
                    <a:cubicBezTo>
                      <a:pt x="22661" y="19968"/>
                      <a:pt x="11889" y="11888"/>
                      <a:pt x="3809" y="1116"/>
                    </a:cubicBezTo>
                    <a:cubicBezTo>
                      <a:pt x="1115" y="-1578"/>
                      <a:pt x="-1578" y="1116"/>
                      <a:pt x="1115" y="3809"/>
                    </a:cubicBezTo>
                    <a:cubicBezTo>
                      <a:pt x="19968" y="28048"/>
                      <a:pt x="44207" y="46900"/>
                      <a:pt x="68446" y="68446"/>
                    </a:cubicBezTo>
                    <a:cubicBezTo>
                      <a:pt x="98071" y="95378"/>
                      <a:pt x="130390" y="122310"/>
                      <a:pt x="162708" y="149242"/>
                    </a:cubicBezTo>
                    <a:cubicBezTo>
                      <a:pt x="176174" y="160015"/>
                      <a:pt x="189640" y="170788"/>
                      <a:pt x="200413" y="181561"/>
                    </a:cubicBezTo>
                    <a:cubicBezTo>
                      <a:pt x="200413" y="184254"/>
                      <a:pt x="203106" y="178867"/>
                      <a:pt x="200413" y="178867"/>
                    </a:cubicBezTo>
                    <a:lnTo>
                      <a:pt x="200413" y="178867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0" name="任意多边形: 形状 439"/>
              <p:cNvSpPr/>
              <p:nvPr>
                <p:custDataLst>
                  <p:tags r:id="rId100"/>
                </p:custDataLst>
              </p:nvPr>
            </p:nvSpPr>
            <p:spPr>
              <a:xfrm>
                <a:off x="8278763" y="4211731"/>
                <a:ext cx="112652" cy="96132"/>
              </a:xfrm>
              <a:custGeom>
                <a:avLst/>
                <a:gdLst>
                  <a:gd name="connsiteX0" fmla="*/ 3809 w 112652"/>
                  <a:gd name="connsiteY0" fmla="*/ 95378 h 96132"/>
                  <a:gd name="connsiteX1" fmla="*/ 111537 w 112652"/>
                  <a:gd name="connsiteY1" fmla="*/ 3809 h 96132"/>
                  <a:gd name="connsiteX2" fmla="*/ 108844 w 112652"/>
                  <a:gd name="connsiteY2" fmla="*/ 1116 h 96132"/>
                  <a:gd name="connsiteX3" fmla="*/ 1115 w 112652"/>
                  <a:gd name="connsiteY3" fmla="*/ 92685 h 96132"/>
                  <a:gd name="connsiteX4" fmla="*/ 3809 w 112652"/>
                  <a:gd name="connsiteY4" fmla="*/ 95378 h 96132"/>
                  <a:gd name="connsiteX5" fmla="*/ 3809 w 112652"/>
                  <a:gd name="connsiteY5" fmla="*/ 95378 h 961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2652" h="96132">
                    <a:moveTo>
                      <a:pt x="3809" y="95378"/>
                    </a:moveTo>
                    <a:cubicBezTo>
                      <a:pt x="36127" y="60366"/>
                      <a:pt x="76525" y="33434"/>
                      <a:pt x="111537" y="3809"/>
                    </a:cubicBezTo>
                    <a:cubicBezTo>
                      <a:pt x="114231" y="1116"/>
                      <a:pt x="111537" y="-1578"/>
                      <a:pt x="108844" y="1116"/>
                    </a:cubicBezTo>
                    <a:cubicBezTo>
                      <a:pt x="73832" y="33434"/>
                      <a:pt x="33434" y="57673"/>
                      <a:pt x="1115" y="92685"/>
                    </a:cubicBezTo>
                    <a:cubicBezTo>
                      <a:pt x="-1578" y="92685"/>
                      <a:pt x="1115" y="98071"/>
                      <a:pt x="3809" y="95378"/>
                    </a:cubicBezTo>
                    <a:lnTo>
                      <a:pt x="3809" y="95378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1" name="任意多边形: 形状 440"/>
              <p:cNvSpPr/>
              <p:nvPr>
                <p:custDataLst>
                  <p:tags r:id="rId101"/>
                </p:custDataLst>
              </p:nvPr>
            </p:nvSpPr>
            <p:spPr>
              <a:xfrm>
                <a:off x="8287959" y="4209038"/>
                <a:ext cx="105035" cy="384666"/>
              </a:xfrm>
              <a:custGeom>
                <a:avLst/>
                <a:gdLst>
                  <a:gd name="connsiteX0" fmla="*/ 99649 w 105035"/>
                  <a:gd name="connsiteY0" fmla="*/ 1116 h 384666"/>
                  <a:gd name="connsiteX1" fmla="*/ 0 w 105035"/>
                  <a:gd name="connsiteY1" fmla="*/ 380858 h 384666"/>
                  <a:gd name="connsiteX2" fmla="*/ 5386 w 105035"/>
                  <a:gd name="connsiteY2" fmla="*/ 383551 h 384666"/>
                  <a:gd name="connsiteX3" fmla="*/ 105035 w 105035"/>
                  <a:gd name="connsiteY3" fmla="*/ 3809 h 384666"/>
                  <a:gd name="connsiteX4" fmla="*/ 99649 w 105035"/>
                  <a:gd name="connsiteY4" fmla="*/ 1116 h 384666"/>
                  <a:gd name="connsiteX5" fmla="*/ 99649 w 105035"/>
                  <a:gd name="connsiteY5" fmla="*/ 1116 h 384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5035" h="384666">
                    <a:moveTo>
                      <a:pt x="99649" y="1116"/>
                    </a:moveTo>
                    <a:cubicBezTo>
                      <a:pt x="72717" y="130390"/>
                      <a:pt x="35012" y="254277"/>
                      <a:pt x="0" y="380858"/>
                    </a:cubicBezTo>
                    <a:cubicBezTo>
                      <a:pt x="0" y="383551"/>
                      <a:pt x="5386" y="386245"/>
                      <a:pt x="5386" y="383551"/>
                    </a:cubicBezTo>
                    <a:cubicBezTo>
                      <a:pt x="40398" y="256971"/>
                      <a:pt x="78103" y="130390"/>
                      <a:pt x="105035" y="3809"/>
                    </a:cubicBezTo>
                    <a:cubicBezTo>
                      <a:pt x="105035" y="1116"/>
                      <a:pt x="99649" y="-1578"/>
                      <a:pt x="99649" y="1116"/>
                    </a:cubicBezTo>
                    <a:lnTo>
                      <a:pt x="99649" y="1116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2" name="任意多边形: 形状 441"/>
              <p:cNvSpPr/>
              <p:nvPr>
                <p:custDataLst>
                  <p:tags r:id="rId102"/>
                </p:custDataLst>
              </p:nvPr>
            </p:nvSpPr>
            <p:spPr>
              <a:xfrm>
                <a:off x="8179115" y="4586469"/>
                <a:ext cx="112652" cy="98746"/>
              </a:xfrm>
              <a:custGeom>
                <a:avLst/>
                <a:gdLst>
                  <a:gd name="connsiteX0" fmla="*/ 3809 w 112652"/>
                  <a:gd name="connsiteY0" fmla="*/ 97690 h 98746"/>
                  <a:gd name="connsiteX1" fmla="*/ 111537 w 112652"/>
                  <a:gd name="connsiteY1" fmla="*/ 6120 h 98746"/>
                  <a:gd name="connsiteX2" fmla="*/ 108844 w 112652"/>
                  <a:gd name="connsiteY2" fmla="*/ 734 h 98746"/>
                  <a:gd name="connsiteX3" fmla="*/ 1115 w 112652"/>
                  <a:gd name="connsiteY3" fmla="*/ 92303 h 98746"/>
                  <a:gd name="connsiteX4" fmla="*/ 3809 w 112652"/>
                  <a:gd name="connsiteY4" fmla="*/ 97690 h 98746"/>
                  <a:gd name="connsiteX5" fmla="*/ 3809 w 112652"/>
                  <a:gd name="connsiteY5" fmla="*/ 97690 h 987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2652" h="98746">
                    <a:moveTo>
                      <a:pt x="3809" y="97690"/>
                    </a:moveTo>
                    <a:cubicBezTo>
                      <a:pt x="38821" y="65371"/>
                      <a:pt x="73832" y="35746"/>
                      <a:pt x="111537" y="6120"/>
                    </a:cubicBezTo>
                    <a:cubicBezTo>
                      <a:pt x="114230" y="3427"/>
                      <a:pt x="111537" y="-1959"/>
                      <a:pt x="108844" y="734"/>
                    </a:cubicBezTo>
                    <a:cubicBezTo>
                      <a:pt x="71139" y="30359"/>
                      <a:pt x="36127" y="59985"/>
                      <a:pt x="1115" y="92303"/>
                    </a:cubicBezTo>
                    <a:cubicBezTo>
                      <a:pt x="-1578" y="97690"/>
                      <a:pt x="1115" y="100383"/>
                      <a:pt x="3809" y="97690"/>
                    </a:cubicBezTo>
                    <a:lnTo>
                      <a:pt x="3809" y="97690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3" name="任意多边形: 形状 442"/>
              <p:cNvSpPr/>
              <p:nvPr>
                <p:custDataLst>
                  <p:tags r:id="rId103"/>
                </p:custDataLst>
              </p:nvPr>
            </p:nvSpPr>
            <p:spPr>
              <a:xfrm>
                <a:off x="8215242" y="4296336"/>
                <a:ext cx="65752" cy="14220"/>
              </a:xfrm>
              <a:custGeom>
                <a:avLst/>
                <a:gdLst>
                  <a:gd name="connsiteX0" fmla="*/ 5386 w 65752"/>
                  <a:gd name="connsiteY0" fmla="*/ 13466 h 14220"/>
                  <a:gd name="connsiteX1" fmla="*/ 32318 w 65752"/>
                  <a:gd name="connsiteY1" fmla="*/ 5387 h 14220"/>
                  <a:gd name="connsiteX2" fmla="*/ 61944 w 65752"/>
                  <a:gd name="connsiteY2" fmla="*/ 13466 h 14220"/>
                  <a:gd name="connsiteX3" fmla="*/ 64637 w 65752"/>
                  <a:gd name="connsiteY3" fmla="*/ 10773 h 14220"/>
                  <a:gd name="connsiteX4" fmla="*/ 32318 w 65752"/>
                  <a:gd name="connsiteY4" fmla="*/ 0 h 14220"/>
                  <a:gd name="connsiteX5" fmla="*/ 0 w 65752"/>
                  <a:gd name="connsiteY5" fmla="*/ 10773 h 14220"/>
                  <a:gd name="connsiteX6" fmla="*/ 5386 w 65752"/>
                  <a:gd name="connsiteY6" fmla="*/ 13466 h 14220"/>
                  <a:gd name="connsiteX7" fmla="*/ 5386 w 65752"/>
                  <a:gd name="connsiteY7" fmla="*/ 13466 h 142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5752" h="14220">
                    <a:moveTo>
                      <a:pt x="5386" y="13466"/>
                    </a:moveTo>
                    <a:cubicBezTo>
                      <a:pt x="13466" y="8080"/>
                      <a:pt x="24239" y="5387"/>
                      <a:pt x="32318" y="5387"/>
                    </a:cubicBezTo>
                    <a:cubicBezTo>
                      <a:pt x="43092" y="5387"/>
                      <a:pt x="53864" y="8080"/>
                      <a:pt x="61944" y="13466"/>
                    </a:cubicBezTo>
                    <a:cubicBezTo>
                      <a:pt x="64637" y="16159"/>
                      <a:pt x="67330" y="10773"/>
                      <a:pt x="64637" y="10773"/>
                    </a:cubicBezTo>
                    <a:cubicBezTo>
                      <a:pt x="56558" y="2693"/>
                      <a:pt x="43092" y="0"/>
                      <a:pt x="32318" y="0"/>
                    </a:cubicBezTo>
                    <a:cubicBezTo>
                      <a:pt x="21546" y="0"/>
                      <a:pt x="8080" y="2693"/>
                      <a:pt x="0" y="10773"/>
                    </a:cubicBezTo>
                    <a:cubicBezTo>
                      <a:pt x="0" y="10773"/>
                      <a:pt x="2693" y="13466"/>
                      <a:pt x="5386" y="13466"/>
                    </a:cubicBezTo>
                    <a:lnTo>
                      <a:pt x="5386" y="13466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4" name="任意多边形: 形状 443"/>
              <p:cNvSpPr/>
              <p:nvPr>
                <p:custDataLst>
                  <p:tags r:id="rId104"/>
                </p:custDataLst>
              </p:nvPr>
            </p:nvSpPr>
            <p:spPr>
              <a:xfrm>
                <a:off x="8104820" y="4125548"/>
                <a:ext cx="124621" cy="177289"/>
              </a:xfrm>
              <a:custGeom>
                <a:avLst/>
                <a:gdLst>
                  <a:gd name="connsiteX0" fmla="*/ 123888 w 124621"/>
                  <a:gd name="connsiteY0" fmla="*/ 173481 h 177289"/>
                  <a:gd name="connsiteX1" fmla="*/ 5387 w 124621"/>
                  <a:gd name="connsiteY1" fmla="*/ 1116 h 177289"/>
                  <a:gd name="connsiteX2" fmla="*/ 0 w 124621"/>
                  <a:gd name="connsiteY2" fmla="*/ 3809 h 177289"/>
                  <a:gd name="connsiteX3" fmla="*/ 118502 w 124621"/>
                  <a:gd name="connsiteY3" fmla="*/ 176174 h 177289"/>
                  <a:gd name="connsiteX4" fmla="*/ 123888 w 124621"/>
                  <a:gd name="connsiteY4" fmla="*/ 173481 h 177289"/>
                  <a:gd name="connsiteX5" fmla="*/ 123888 w 124621"/>
                  <a:gd name="connsiteY5" fmla="*/ 173481 h 1772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4621" h="177289">
                    <a:moveTo>
                      <a:pt x="123888" y="173481"/>
                    </a:moveTo>
                    <a:cubicBezTo>
                      <a:pt x="80796" y="116924"/>
                      <a:pt x="43092" y="60366"/>
                      <a:pt x="5387" y="1116"/>
                    </a:cubicBezTo>
                    <a:cubicBezTo>
                      <a:pt x="2693" y="-1578"/>
                      <a:pt x="0" y="1116"/>
                      <a:pt x="0" y="3809"/>
                    </a:cubicBezTo>
                    <a:cubicBezTo>
                      <a:pt x="35012" y="63059"/>
                      <a:pt x="75410" y="122310"/>
                      <a:pt x="118502" y="176174"/>
                    </a:cubicBezTo>
                    <a:cubicBezTo>
                      <a:pt x="121194" y="178868"/>
                      <a:pt x="126581" y="176174"/>
                      <a:pt x="123888" y="173481"/>
                    </a:cubicBezTo>
                    <a:lnTo>
                      <a:pt x="123888" y="173481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5" name="任意多边形: 形状 444"/>
              <p:cNvSpPr/>
              <p:nvPr>
                <p:custDataLst>
                  <p:tags r:id="rId105"/>
                </p:custDataLst>
              </p:nvPr>
            </p:nvSpPr>
            <p:spPr>
              <a:xfrm>
                <a:off x="8036736" y="4147475"/>
                <a:ext cx="184863" cy="158055"/>
              </a:xfrm>
              <a:custGeom>
                <a:avLst/>
                <a:gdLst>
                  <a:gd name="connsiteX0" fmla="*/ 183892 w 184863"/>
                  <a:gd name="connsiteY0" fmla="*/ 154247 h 158055"/>
                  <a:gd name="connsiteX1" fmla="*/ 86937 w 184863"/>
                  <a:gd name="connsiteY1" fmla="*/ 49212 h 158055"/>
                  <a:gd name="connsiteX2" fmla="*/ 62698 w 184863"/>
                  <a:gd name="connsiteY2" fmla="*/ 22280 h 158055"/>
                  <a:gd name="connsiteX3" fmla="*/ 51925 w 184863"/>
                  <a:gd name="connsiteY3" fmla="*/ 11507 h 158055"/>
                  <a:gd name="connsiteX4" fmla="*/ 41152 w 184863"/>
                  <a:gd name="connsiteY4" fmla="*/ 734 h 158055"/>
                  <a:gd name="connsiteX5" fmla="*/ 22300 w 184863"/>
                  <a:gd name="connsiteY5" fmla="*/ 6121 h 158055"/>
                  <a:gd name="connsiteX6" fmla="*/ 754 w 184863"/>
                  <a:gd name="connsiteY6" fmla="*/ 24973 h 158055"/>
                  <a:gd name="connsiteX7" fmla="*/ 3447 w 184863"/>
                  <a:gd name="connsiteY7" fmla="*/ 27666 h 158055"/>
                  <a:gd name="connsiteX8" fmla="*/ 24993 w 184863"/>
                  <a:gd name="connsiteY8" fmla="*/ 8814 h 158055"/>
                  <a:gd name="connsiteX9" fmla="*/ 38459 w 184863"/>
                  <a:gd name="connsiteY9" fmla="*/ 6121 h 158055"/>
                  <a:gd name="connsiteX10" fmla="*/ 49232 w 184863"/>
                  <a:gd name="connsiteY10" fmla="*/ 16893 h 158055"/>
                  <a:gd name="connsiteX11" fmla="*/ 89630 w 184863"/>
                  <a:gd name="connsiteY11" fmla="*/ 62678 h 158055"/>
                  <a:gd name="connsiteX12" fmla="*/ 173120 w 184863"/>
                  <a:gd name="connsiteY12" fmla="*/ 156940 h 158055"/>
                  <a:gd name="connsiteX13" fmla="*/ 183892 w 184863"/>
                  <a:gd name="connsiteY13" fmla="*/ 154247 h 158055"/>
                  <a:gd name="connsiteX14" fmla="*/ 183892 w 184863"/>
                  <a:gd name="connsiteY14" fmla="*/ 154247 h 15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84863" h="158055">
                    <a:moveTo>
                      <a:pt x="183892" y="154247"/>
                    </a:moveTo>
                    <a:cubicBezTo>
                      <a:pt x="151574" y="119235"/>
                      <a:pt x="119256" y="84224"/>
                      <a:pt x="86937" y="49212"/>
                    </a:cubicBezTo>
                    <a:cubicBezTo>
                      <a:pt x="78857" y="41132"/>
                      <a:pt x="70778" y="33053"/>
                      <a:pt x="62698" y="22280"/>
                    </a:cubicBezTo>
                    <a:cubicBezTo>
                      <a:pt x="60005" y="19587"/>
                      <a:pt x="54618" y="14200"/>
                      <a:pt x="51925" y="11507"/>
                    </a:cubicBezTo>
                    <a:cubicBezTo>
                      <a:pt x="49232" y="8814"/>
                      <a:pt x="46539" y="3427"/>
                      <a:pt x="41152" y="734"/>
                    </a:cubicBezTo>
                    <a:cubicBezTo>
                      <a:pt x="35766" y="-1959"/>
                      <a:pt x="27686" y="3427"/>
                      <a:pt x="22300" y="6121"/>
                    </a:cubicBezTo>
                    <a:cubicBezTo>
                      <a:pt x="14220" y="11507"/>
                      <a:pt x="8834" y="19587"/>
                      <a:pt x="754" y="24973"/>
                    </a:cubicBezTo>
                    <a:cubicBezTo>
                      <a:pt x="-1939" y="27666"/>
                      <a:pt x="3447" y="30359"/>
                      <a:pt x="3447" y="27666"/>
                    </a:cubicBezTo>
                    <a:cubicBezTo>
                      <a:pt x="8834" y="19587"/>
                      <a:pt x="16913" y="14200"/>
                      <a:pt x="24993" y="8814"/>
                    </a:cubicBezTo>
                    <a:cubicBezTo>
                      <a:pt x="30379" y="6121"/>
                      <a:pt x="33073" y="734"/>
                      <a:pt x="38459" y="6121"/>
                    </a:cubicBezTo>
                    <a:cubicBezTo>
                      <a:pt x="41152" y="8814"/>
                      <a:pt x="46539" y="14200"/>
                      <a:pt x="49232" y="16893"/>
                    </a:cubicBezTo>
                    <a:cubicBezTo>
                      <a:pt x="62698" y="33053"/>
                      <a:pt x="76164" y="46519"/>
                      <a:pt x="89630" y="62678"/>
                    </a:cubicBezTo>
                    <a:cubicBezTo>
                      <a:pt x="116562" y="94996"/>
                      <a:pt x="146188" y="124622"/>
                      <a:pt x="173120" y="156940"/>
                    </a:cubicBezTo>
                    <a:cubicBezTo>
                      <a:pt x="183892" y="159633"/>
                      <a:pt x="186586" y="156940"/>
                      <a:pt x="183892" y="154247"/>
                    </a:cubicBezTo>
                    <a:lnTo>
                      <a:pt x="183892" y="154247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6" name="任意多边形: 形状 445"/>
              <p:cNvSpPr/>
              <p:nvPr>
                <p:custDataLst>
                  <p:tags r:id="rId106"/>
                </p:custDataLst>
              </p:nvPr>
            </p:nvSpPr>
            <p:spPr>
              <a:xfrm>
                <a:off x="8266801" y="4214937"/>
                <a:ext cx="86168" cy="85208"/>
              </a:xfrm>
              <a:custGeom>
                <a:avLst/>
                <a:gdLst>
                  <a:gd name="connsiteX0" fmla="*/ 4998 w 86168"/>
                  <a:gd name="connsiteY0" fmla="*/ 84093 h 85208"/>
                  <a:gd name="connsiteX1" fmla="*/ 56169 w 86168"/>
                  <a:gd name="connsiteY1" fmla="*/ 22149 h 85208"/>
                  <a:gd name="connsiteX2" fmla="*/ 69635 w 86168"/>
                  <a:gd name="connsiteY2" fmla="*/ 8683 h 85208"/>
                  <a:gd name="connsiteX3" fmla="*/ 80408 w 86168"/>
                  <a:gd name="connsiteY3" fmla="*/ 5990 h 85208"/>
                  <a:gd name="connsiteX4" fmla="*/ 77715 w 86168"/>
                  <a:gd name="connsiteY4" fmla="*/ 30228 h 85208"/>
                  <a:gd name="connsiteX5" fmla="*/ 83101 w 86168"/>
                  <a:gd name="connsiteY5" fmla="*/ 32922 h 85208"/>
                  <a:gd name="connsiteX6" fmla="*/ 75021 w 86168"/>
                  <a:gd name="connsiteY6" fmla="*/ 603 h 85208"/>
                  <a:gd name="connsiteX7" fmla="*/ 64249 w 86168"/>
                  <a:gd name="connsiteY7" fmla="*/ 8683 h 85208"/>
                  <a:gd name="connsiteX8" fmla="*/ 50783 w 86168"/>
                  <a:gd name="connsiteY8" fmla="*/ 22149 h 85208"/>
                  <a:gd name="connsiteX9" fmla="*/ 26543 w 86168"/>
                  <a:gd name="connsiteY9" fmla="*/ 49081 h 85208"/>
                  <a:gd name="connsiteX10" fmla="*/ 2305 w 86168"/>
                  <a:gd name="connsiteY10" fmla="*/ 81399 h 85208"/>
                  <a:gd name="connsiteX11" fmla="*/ 4998 w 86168"/>
                  <a:gd name="connsiteY11" fmla="*/ 84093 h 85208"/>
                  <a:gd name="connsiteX12" fmla="*/ 4998 w 86168"/>
                  <a:gd name="connsiteY12" fmla="*/ 84093 h 85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6168" h="85208">
                    <a:moveTo>
                      <a:pt x="4998" y="84093"/>
                    </a:moveTo>
                    <a:cubicBezTo>
                      <a:pt x="21157" y="62547"/>
                      <a:pt x="37317" y="43694"/>
                      <a:pt x="56169" y="22149"/>
                    </a:cubicBezTo>
                    <a:cubicBezTo>
                      <a:pt x="61555" y="16762"/>
                      <a:pt x="64249" y="14069"/>
                      <a:pt x="69635" y="8683"/>
                    </a:cubicBezTo>
                    <a:cubicBezTo>
                      <a:pt x="72328" y="5990"/>
                      <a:pt x="77715" y="603"/>
                      <a:pt x="80408" y="5990"/>
                    </a:cubicBezTo>
                    <a:cubicBezTo>
                      <a:pt x="83101" y="14069"/>
                      <a:pt x="80408" y="22149"/>
                      <a:pt x="77715" y="30228"/>
                    </a:cubicBezTo>
                    <a:cubicBezTo>
                      <a:pt x="77715" y="32922"/>
                      <a:pt x="83101" y="35615"/>
                      <a:pt x="83101" y="32922"/>
                    </a:cubicBezTo>
                    <a:cubicBezTo>
                      <a:pt x="85794" y="27535"/>
                      <a:pt x="91181" y="-4783"/>
                      <a:pt x="75021" y="603"/>
                    </a:cubicBezTo>
                    <a:cubicBezTo>
                      <a:pt x="69635" y="3296"/>
                      <a:pt x="66942" y="5990"/>
                      <a:pt x="64249" y="8683"/>
                    </a:cubicBezTo>
                    <a:cubicBezTo>
                      <a:pt x="58862" y="14069"/>
                      <a:pt x="56169" y="16762"/>
                      <a:pt x="50783" y="22149"/>
                    </a:cubicBezTo>
                    <a:cubicBezTo>
                      <a:pt x="42703" y="30228"/>
                      <a:pt x="34623" y="41001"/>
                      <a:pt x="26543" y="49081"/>
                    </a:cubicBezTo>
                    <a:cubicBezTo>
                      <a:pt x="18464" y="59854"/>
                      <a:pt x="10384" y="70627"/>
                      <a:pt x="2305" y="81399"/>
                    </a:cubicBezTo>
                    <a:cubicBezTo>
                      <a:pt x="-3082" y="84093"/>
                      <a:pt x="2305" y="86786"/>
                      <a:pt x="4998" y="84093"/>
                    </a:cubicBezTo>
                    <a:lnTo>
                      <a:pt x="4998" y="84093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7" name="任意多边形: 形状 446"/>
              <p:cNvSpPr/>
              <p:nvPr>
                <p:custDataLst>
                  <p:tags r:id="rId107"/>
                </p:custDataLst>
              </p:nvPr>
            </p:nvSpPr>
            <p:spPr>
              <a:xfrm>
                <a:off x="8258333" y="4192879"/>
                <a:ext cx="70757" cy="104573"/>
              </a:xfrm>
              <a:custGeom>
                <a:avLst/>
                <a:gdLst>
                  <a:gd name="connsiteX0" fmla="*/ 5386 w 70757"/>
                  <a:gd name="connsiteY0" fmla="*/ 103458 h 104573"/>
                  <a:gd name="connsiteX1" fmla="*/ 70023 w 70757"/>
                  <a:gd name="connsiteY1" fmla="*/ 3809 h 104573"/>
                  <a:gd name="connsiteX2" fmla="*/ 64637 w 70757"/>
                  <a:gd name="connsiteY2" fmla="*/ 1116 h 104573"/>
                  <a:gd name="connsiteX3" fmla="*/ 0 w 70757"/>
                  <a:gd name="connsiteY3" fmla="*/ 100764 h 104573"/>
                  <a:gd name="connsiteX4" fmla="*/ 5386 w 70757"/>
                  <a:gd name="connsiteY4" fmla="*/ 103458 h 104573"/>
                  <a:gd name="connsiteX5" fmla="*/ 5386 w 70757"/>
                  <a:gd name="connsiteY5" fmla="*/ 103458 h 1045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0757" h="104573">
                    <a:moveTo>
                      <a:pt x="5386" y="103458"/>
                    </a:moveTo>
                    <a:cubicBezTo>
                      <a:pt x="26932" y="68446"/>
                      <a:pt x="45785" y="36127"/>
                      <a:pt x="70023" y="3809"/>
                    </a:cubicBezTo>
                    <a:cubicBezTo>
                      <a:pt x="72717" y="1116"/>
                      <a:pt x="67330" y="-1578"/>
                      <a:pt x="64637" y="1116"/>
                    </a:cubicBezTo>
                    <a:cubicBezTo>
                      <a:pt x="43091" y="33434"/>
                      <a:pt x="21545" y="65753"/>
                      <a:pt x="0" y="100764"/>
                    </a:cubicBezTo>
                    <a:cubicBezTo>
                      <a:pt x="0" y="103458"/>
                      <a:pt x="5386" y="106151"/>
                      <a:pt x="5386" y="103458"/>
                    </a:cubicBezTo>
                    <a:lnTo>
                      <a:pt x="5386" y="103458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grpSp>
          <p:nvGrpSpPr>
            <p:cNvPr id="267" name="图形 2"/>
            <p:cNvGrpSpPr/>
            <p:nvPr/>
          </p:nvGrpSpPr>
          <p:grpSpPr>
            <a:xfrm>
              <a:off x="7893996" y="4460324"/>
              <a:ext cx="289226" cy="296551"/>
              <a:chOff x="7893996" y="4460324"/>
              <a:chExt cx="289226" cy="296551"/>
            </a:xfrm>
          </p:grpSpPr>
          <p:sp>
            <p:nvSpPr>
              <p:cNvPr id="116" name="任意多边形: 形状 115"/>
              <p:cNvSpPr/>
              <p:nvPr>
                <p:custDataLst>
                  <p:tags r:id="rId108"/>
                </p:custDataLst>
              </p:nvPr>
            </p:nvSpPr>
            <p:spPr>
              <a:xfrm>
                <a:off x="7897443" y="4460449"/>
                <a:ext cx="275488" cy="293733"/>
              </a:xfrm>
              <a:custGeom>
                <a:avLst/>
                <a:gdLst>
                  <a:gd name="connsiteX0" fmla="*/ 0 w 275488"/>
                  <a:gd name="connsiteY0" fmla="*/ 161766 h 293733"/>
                  <a:gd name="connsiteX1" fmla="*/ 32318 w 275488"/>
                  <a:gd name="connsiteY1" fmla="*/ 293733 h 293733"/>
                  <a:gd name="connsiteX2" fmla="*/ 210071 w 275488"/>
                  <a:gd name="connsiteY2" fmla="*/ 250642 h 293733"/>
                  <a:gd name="connsiteX3" fmla="*/ 255855 w 275488"/>
                  <a:gd name="connsiteY3" fmla="*/ 199471 h 293733"/>
                  <a:gd name="connsiteX4" fmla="*/ 274707 w 275488"/>
                  <a:gd name="connsiteY4" fmla="*/ 94435 h 293733"/>
                  <a:gd name="connsiteX5" fmla="*/ 250469 w 275488"/>
                  <a:gd name="connsiteY5" fmla="*/ 59424 h 293733"/>
                  <a:gd name="connsiteX6" fmla="*/ 218150 w 275488"/>
                  <a:gd name="connsiteY6" fmla="*/ 27105 h 293733"/>
                  <a:gd name="connsiteX7" fmla="*/ 193911 w 275488"/>
                  <a:gd name="connsiteY7" fmla="*/ 173 h 293733"/>
                  <a:gd name="connsiteX8" fmla="*/ 172366 w 275488"/>
                  <a:gd name="connsiteY8" fmla="*/ 27105 h 293733"/>
                  <a:gd name="connsiteX9" fmla="*/ 140047 w 275488"/>
                  <a:gd name="connsiteY9" fmla="*/ 10946 h 293733"/>
                  <a:gd name="connsiteX10" fmla="*/ 131968 w 275488"/>
                  <a:gd name="connsiteY10" fmla="*/ 64810 h 293733"/>
                  <a:gd name="connsiteX11" fmla="*/ 123888 w 275488"/>
                  <a:gd name="connsiteY11" fmla="*/ 121368 h 293733"/>
                  <a:gd name="connsiteX12" fmla="*/ 99649 w 275488"/>
                  <a:gd name="connsiteY12" fmla="*/ 102515 h 293733"/>
                  <a:gd name="connsiteX13" fmla="*/ 0 w 275488"/>
                  <a:gd name="connsiteY13" fmla="*/ 161766 h 293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75488" h="293733">
                    <a:moveTo>
                      <a:pt x="0" y="161766"/>
                    </a:moveTo>
                    <a:lnTo>
                      <a:pt x="32318" y="293733"/>
                    </a:lnTo>
                    <a:cubicBezTo>
                      <a:pt x="32318" y="293733"/>
                      <a:pt x="172366" y="269494"/>
                      <a:pt x="210071" y="250642"/>
                    </a:cubicBezTo>
                    <a:cubicBezTo>
                      <a:pt x="247775" y="231789"/>
                      <a:pt x="255855" y="199471"/>
                      <a:pt x="255855" y="199471"/>
                    </a:cubicBezTo>
                    <a:cubicBezTo>
                      <a:pt x="255855" y="199471"/>
                      <a:pt x="280094" y="115981"/>
                      <a:pt x="274707" y="94435"/>
                    </a:cubicBezTo>
                    <a:cubicBezTo>
                      <a:pt x="274707" y="94435"/>
                      <a:pt x="277401" y="45958"/>
                      <a:pt x="250469" y="59424"/>
                    </a:cubicBezTo>
                    <a:cubicBezTo>
                      <a:pt x="250469" y="59424"/>
                      <a:pt x="247775" y="8253"/>
                      <a:pt x="218150" y="27105"/>
                    </a:cubicBezTo>
                    <a:cubicBezTo>
                      <a:pt x="218150" y="27105"/>
                      <a:pt x="210071" y="-2520"/>
                      <a:pt x="193911" y="173"/>
                    </a:cubicBezTo>
                    <a:cubicBezTo>
                      <a:pt x="177752" y="2866"/>
                      <a:pt x="172366" y="27105"/>
                      <a:pt x="172366" y="27105"/>
                    </a:cubicBezTo>
                    <a:cubicBezTo>
                      <a:pt x="172366" y="27105"/>
                      <a:pt x="161593" y="5560"/>
                      <a:pt x="140047" y="10946"/>
                    </a:cubicBezTo>
                    <a:cubicBezTo>
                      <a:pt x="121194" y="16333"/>
                      <a:pt x="131968" y="64810"/>
                      <a:pt x="131968" y="64810"/>
                    </a:cubicBezTo>
                    <a:cubicBezTo>
                      <a:pt x="131968" y="64810"/>
                      <a:pt x="131968" y="113288"/>
                      <a:pt x="123888" y="121368"/>
                    </a:cubicBezTo>
                    <a:lnTo>
                      <a:pt x="99649" y="102515"/>
                    </a:lnTo>
                    <a:cubicBezTo>
                      <a:pt x="99649" y="102515"/>
                      <a:pt x="80796" y="89049"/>
                      <a:pt x="0" y="161766"/>
                    </a:cubicBezTo>
                    <a:close/>
                  </a:path>
                </a:pathLst>
              </a:custGeom>
              <a:solidFill>
                <a:srgbClr val="FFFFFF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grpSp>
            <p:nvGrpSpPr>
              <p:cNvPr id="117" name="图形 2"/>
              <p:cNvGrpSpPr/>
              <p:nvPr/>
            </p:nvGrpSpPr>
            <p:grpSpPr>
              <a:xfrm>
                <a:off x="7893996" y="4460324"/>
                <a:ext cx="289226" cy="296551"/>
                <a:chOff x="7893996" y="4460324"/>
                <a:chExt cx="289226" cy="296551"/>
              </a:xfrm>
              <a:solidFill>
                <a:srgbClr val="1A2844"/>
              </a:solidFill>
            </p:grpSpPr>
            <p:grpSp>
              <p:nvGrpSpPr>
                <p:cNvPr id="118" name="图形 2"/>
                <p:cNvGrpSpPr/>
                <p:nvPr/>
              </p:nvGrpSpPr>
              <p:grpSpPr>
                <a:xfrm>
                  <a:off x="7893996" y="4460324"/>
                  <a:ext cx="289226" cy="296551"/>
                  <a:chOff x="7893996" y="4460324"/>
                  <a:chExt cx="289226" cy="296551"/>
                </a:xfrm>
                <a:solidFill>
                  <a:srgbClr val="1A2844"/>
                </a:solidFill>
              </p:grpSpPr>
              <p:sp>
                <p:nvSpPr>
                  <p:cNvPr id="120" name="任意多边形: 形状 119"/>
                  <p:cNvSpPr/>
                  <p:nvPr>
                    <p:custDataLst>
                      <p:tags r:id="rId109"/>
                    </p:custDataLst>
                  </p:nvPr>
                </p:nvSpPr>
                <p:spPr>
                  <a:xfrm>
                    <a:off x="8017883" y="4466516"/>
                    <a:ext cx="62024" cy="122455"/>
                  </a:xfrm>
                  <a:custGeom>
                    <a:avLst/>
                    <a:gdLst>
                      <a:gd name="connsiteX0" fmla="*/ 3447 w 62024"/>
                      <a:gd name="connsiteY0" fmla="*/ 120687 h 122455"/>
                      <a:gd name="connsiteX1" fmla="*/ 11527 w 62024"/>
                      <a:gd name="connsiteY1" fmla="*/ 61436 h 122455"/>
                      <a:gd name="connsiteX2" fmla="*/ 22300 w 62024"/>
                      <a:gd name="connsiteY2" fmla="*/ 7572 h 122455"/>
                      <a:gd name="connsiteX3" fmla="*/ 46538 w 62024"/>
                      <a:gd name="connsiteY3" fmla="*/ 18344 h 122455"/>
                      <a:gd name="connsiteX4" fmla="*/ 54618 w 62024"/>
                      <a:gd name="connsiteY4" fmla="*/ 45277 h 122455"/>
                      <a:gd name="connsiteX5" fmla="*/ 54618 w 62024"/>
                      <a:gd name="connsiteY5" fmla="*/ 109914 h 122455"/>
                      <a:gd name="connsiteX6" fmla="*/ 60005 w 62024"/>
                      <a:gd name="connsiteY6" fmla="*/ 112607 h 122455"/>
                      <a:gd name="connsiteX7" fmla="*/ 60005 w 62024"/>
                      <a:gd name="connsiteY7" fmla="*/ 53356 h 122455"/>
                      <a:gd name="connsiteX8" fmla="*/ 46538 w 62024"/>
                      <a:gd name="connsiteY8" fmla="*/ 7572 h 122455"/>
                      <a:gd name="connsiteX9" fmla="*/ 14220 w 62024"/>
                      <a:gd name="connsiteY9" fmla="*/ 4878 h 122455"/>
                      <a:gd name="connsiteX10" fmla="*/ 8834 w 62024"/>
                      <a:gd name="connsiteY10" fmla="*/ 50663 h 122455"/>
                      <a:gd name="connsiteX11" fmla="*/ 754 w 62024"/>
                      <a:gd name="connsiteY11" fmla="*/ 117993 h 122455"/>
                      <a:gd name="connsiteX12" fmla="*/ 3447 w 62024"/>
                      <a:gd name="connsiteY12" fmla="*/ 120687 h 122455"/>
                      <a:gd name="connsiteX13" fmla="*/ 3447 w 62024"/>
                      <a:gd name="connsiteY13" fmla="*/ 120687 h 1224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62024" h="122455">
                        <a:moveTo>
                          <a:pt x="3447" y="120687"/>
                        </a:moveTo>
                        <a:cubicBezTo>
                          <a:pt x="8834" y="101834"/>
                          <a:pt x="11527" y="80288"/>
                          <a:pt x="11527" y="61436"/>
                        </a:cubicBezTo>
                        <a:cubicBezTo>
                          <a:pt x="11527" y="45277"/>
                          <a:pt x="754" y="12958"/>
                          <a:pt x="22300" y="7572"/>
                        </a:cubicBezTo>
                        <a:cubicBezTo>
                          <a:pt x="30379" y="4878"/>
                          <a:pt x="41152" y="10265"/>
                          <a:pt x="46538" y="18344"/>
                        </a:cubicBezTo>
                        <a:cubicBezTo>
                          <a:pt x="51925" y="26424"/>
                          <a:pt x="54618" y="37197"/>
                          <a:pt x="54618" y="45277"/>
                        </a:cubicBezTo>
                        <a:cubicBezTo>
                          <a:pt x="57312" y="66822"/>
                          <a:pt x="57312" y="88368"/>
                          <a:pt x="54618" y="109914"/>
                        </a:cubicBezTo>
                        <a:cubicBezTo>
                          <a:pt x="54618" y="112607"/>
                          <a:pt x="60005" y="115300"/>
                          <a:pt x="60005" y="112607"/>
                        </a:cubicBezTo>
                        <a:cubicBezTo>
                          <a:pt x="62698" y="93754"/>
                          <a:pt x="62698" y="74902"/>
                          <a:pt x="60005" y="53356"/>
                        </a:cubicBezTo>
                        <a:cubicBezTo>
                          <a:pt x="60005" y="37197"/>
                          <a:pt x="57312" y="21038"/>
                          <a:pt x="46538" y="7572"/>
                        </a:cubicBezTo>
                        <a:cubicBezTo>
                          <a:pt x="38459" y="-508"/>
                          <a:pt x="22300" y="-3201"/>
                          <a:pt x="14220" y="4878"/>
                        </a:cubicBezTo>
                        <a:cubicBezTo>
                          <a:pt x="754" y="18344"/>
                          <a:pt x="6140" y="34504"/>
                          <a:pt x="8834" y="50663"/>
                        </a:cubicBezTo>
                        <a:cubicBezTo>
                          <a:pt x="11527" y="72209"/>
                          <a:pt x="8834" y="96448"/>
                          <a:pt x="754" y="117993"/>
                        </a:cubicBezTo>
                        <a:cubicBezTo>
                          <a:pt x="-1939" y="123380"/>
                          <a:pt x="3447" y="123380"/>
                          <a:pt x="3447" y="120687"/>
                        </a:cubicBezTo>
                        <a:lnTo>
                          <a:pt x="3447" y="120687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21" name="任意多边形: 形状 120"/>
                  <p:cNvSpPr/>
                  <p:nvPr>
                    <p:custDataLst>
                      <p:tags r:id="rId110"/>
                    </p:custDataLst>
                  </p:nvPr>
                </p:nvSpPr>
                <p:spPr>
                  <a:xfrm>
                    <a:off x="8069055" y="4460324"/>
                    <a:ext cx="53929" cy="152233"/>
                  </a:xfrm>
                  <a:custGeom>
                    <a:avLst/>
                    <a:gdLst>
                      <a:gd name="connsiteX0" fmla="*/ 3447 w 53929"/>
                      <a:gd name="connsiteY0" fmla="*/ 27230 h 152233"/>
                      <a:gd name="connsiteX1" fmla="*/ 16913 w 53929"/>
                      <a:gd name="connsiteY1" fmla="*/ 8378 h 152233"/>
                      <a:gd name="connsiteX2" fmla="*/ 38459 w 53929"/>
                      <a:gd name="connsiteY2" fmla="*/ 19151 h 152233"/>
                      <a:gd name="connsiteX3" fmla="*/ 46539 w 53929"/>
                      <a:gd name="connsiteY3" fmla="*/ 62242 h 152233"/>
                      <a:gd name="connsiteX4" fmla="*/ 38459 w 53929"/>
                      <a:gd name="connsiteY4" fmla="*/ 148425 h 152233"/>
                      <a:gd name="connsiteX5" fmla="*/ 43845 w 53929"/>
                      <a:gd name="connsiteY5" fmla="*/ 151118 h 152233"/>
                      <a:gd name="connsiteX6" fmla="*/ 49232 w 53929"/>
                      <a:gd name="connsiteY6" fmla="*/ 38003 h 152233"/>
                      <a:gd name="connsiteX7" fmla="*/ 27686 w 53929"/>
                      <a:gd name="connsiteY7" fmla="*/ 298 h 152233"/>
                      <a:gd name="connsiteX8" fmla="*/ 754 w 53929"/>
                      <a:gd name="connsiteY8" fmla="*/ 24537 h 152233"/>
                      <a:gd name="connsiteX9" fmla="*/ 3447 w 53929"/>
                      <a:gd name="connsiteY9" fmla="*/ 27230 h 152233"/>
                      <a:gd name="connsiteX10" fmla="*/ 3447 w 53929"/>
                      <a:gd name="connsiteY10" fmla="*/ 27230 h 1522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3929" h="152233">
                        <a:moveTo>
                          <a:pt x="3447" y="27230"/>
                        </a:moveTo>
                        <a:cubicBezTo>
                          <a:pt x="6141" y="19151"/>
                          <a:pt x="8833" y="11071"/>
                          <a:pt x="16913" y="8378"/>
                        </a:cubicBezTo>
                        <a:cubicBezTo>
                          <a:pt x="27686" y="2991"/>
                          <a:pt x="35766" y="11071"/>
                          <a:pt x="38459" y="19151"/>
                        </a:cubicBezTo>
                        <a:cubicBezTo>
                          <a:pt x="43845" y="32617"/>
                          <a:pt x="43845" y="48776"/>
                          <a:pt x="46539" y="62242"/>
                        </a:cubicBezTo>
                        <a:cubicBezTo>
                          <a:pt x="49232" y="91867"/>
                          <a:pt x="46539" y="121493"/>
                          <a:pt x="38459" y="148425"/>
                        </a:cubicBezTo>
                        <a:cubicBezTo>
                          <a:pt x="38459" y="151118"/>
                          <a:pt x="43845" y="153811"/>
                          <a:pt x="43845" y="151118"/>
                        </a:cubicBezTo>
                        <a:cubicBezTo>
                          <a:pt x="54618" y="113413"/>
                          <a:pt x="57311" y="75708"/>
                          <a:pt x="49232" y="38003"/>
                        </a:cubicBezTo>
                        <a:cubicBezTo>
                          <a:pt x="46539" y="24537"/>
                          <a:pt x="43845" y="5685"/>
                          <a:pt x="27686" y="298"/>
                        </a:cubicBezTo>
                        <a:cubicBezTo>
                          <a:pt x="11527" y="-2395"/>
                          <a:pt x="3447" y="13764"/>
                          <a:pt x="754" y="24537"/>
                        </a:cubicBezTo>
                        <a:cubicBezTo>
                          <a:pt x="-1939" y="27230"/>
                          <a:pt x="3447" y="29924"/>
                          <a:pt x="3447" y="27230"/>
                        </a:cubicBezTo>
                        <a:lnTo>
                          <a:pt x="3447" y="27230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22" name="任意多边形: 形状 121"/>
                  <p:cNvSpPr/>
                  <p:nvPr>
                    <p:custDataLst>
                      <p:tags r:id="rId111"/>
                    </p:custDataLst>
                  </p:nvPr>
                </p:nvSpPr>
                <p:spPr>
                  <a:xfrm>
                    <a:off x="8113289" y="4481494"/>
                    <a:ext cx="38017" cy="136449"/>
                  </a:xfrm>
                  <a:custGeom>
                    <a:avLst/>
                    <a:gdLst>
                      <a:gd name="connsiteX0" fmla="*/ 4998 w 38017"/>
                      <a:gd name="connsiteY0" fmla="*/ 6060 h 136449"/>
                      <a:gd name="connsiteX1" fmla="*/ 23850 w 38017"/>
                      <a:gd name="connsiteY1" fmla="*/ 8753 h 136449"/>
                      <a:gd name="connsiteX2" fmla="*/ 29237 w 38017"/>
                      <a:gd name="connsiteY2" fmla="*/ 24912 h 136449"/>
                      <a:gd name="connsiteX3" fmla="*/ 31930 w 38017"/>
                      <a:gd name="connsiteY3" fmla="*/ 59924 h 136449"/>
                      <a:gd name="connsiteX4" fmla="*/ 21157 w 38017"/>
                      <a:gd name="connsiteY4" fmla="*/ 132641 h 136449"/>
                      <a:gd name="connsiteX5" fmla="*/ 26543 w 38017"/>
                      <a:gd name="connsiteY5" fmla="*/ 135334 h 136449"/>
                      <a:gd name="connsiteX6" fmla="*/ 37317 w 38017"/>
                      <a:gd name="connsiteY6" fmla="*/ 41071 h 136449"/>
                      <a:gd name="connsiteX7" fmla="*/ 26543 w 38017"/>
                      <a:gd name="connsiteY7" fmla="*/ 6060 h 136449"/>
                      <a:gd name="connsiteX8" fmla="*/ 2305 w 38017"/>
                      <a:gd name="connsiteY8" fmla="*/ 6060 h 136449"/>
                      <a:gd name="connsiteX9" fmla="*/ 4998 w 38017"/>
                      <a:gd name="connsiteY9" fmla="*/ 6060 h 136449"/>
                      <a:gd name="connsiteX10" fmla="*/ 4998 w 38017"/>
                      <a:gd name="connsiteY10" fmla="*/ 6060 h 1364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8017" h="136449">
                        <a:moveTo>
                          <a:pt x="4998" y="6060"/>
                        </a:moveTo>
                        <a:cubicBezTo>
                          <a:pt x="10384" y="-2020"/>
                          <a:pt x="18464" y="3366"/>
                          <a:pt x="23850" y="8753"/>
                        </a:cubicBezTo>
                        <a:cubicBezTo>
                          <a:pt x="26543" y="14139"/>
                          <a:pt x="29237" y="19526"/>
                          <a:pt x="29237" y="24912"/>
                        </a:cubicBezTo>
                        <a:cubicBezTo>
                          <a:pt x="31930" y="35685"/>
                          <a:pt x="31930" y="46458"/>
                          <a:pt x="31930" y="59924"/>
                        </a:cubicBezTo>
                        <a:cubicBezTo>
                          <a:pt x="29237" y="84163"/>
                          <a:pt x="26543" y="108402"/>
                          <a:pt x="21157" y="132641"/>
                        </a:cubicBezTo>
                        <a:cubicBezTo>
                          <a:pt x="21157" y="135334"/>
                          <a:pt x="26543" y="138027"/>
                          <a:pt x="26543" y="135334"/>
                        </a:cubicBezTo>
                        <a:cubicBezTo>
                          <a:pt x="34623" y="105709"/>
                          <a:pt x="40009" y="70697"/>
                          <a:pt x="37317" y="41071"/>
                        </a:cubicBezTo>
                        <a:cubicBezTo>
                          <a:pt x="37317" y="30299"/>
                          <a:pt x="34623" y="14139"/>
                          <a:pt x="26543" y="6060"/>
                        </a:cubicBezTo>
                        <a:cubicBezTo>
                          <a:pt x="18464" y="-2020"/>
                          <a:pt x="7691" y="-2020"/>
                          <a:pt x="2305" y="6060"/>
                        </a:cubicBezTo>
                        <a:cubicBezTo>
                          <a:pt x="-3082" y="8753"/>
                          <a:pt x="2305" y="11446"/>
                          <a:pt x="4998" y="6060"/>
                        </a:cubicBezTo>
                        <a:lnTo>
                          <a:pt x="4998" y="6060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23" name="任意多边形: 形状 122"/>
                  <p:cNvSpPr/>
                  <p:nvPr>
                    <p:custDataLst>
                      <p:tags r:id="rId112"/>
                    </p:custDataLst>
                  </p:nvPr>
                </p:nvSpPr>
                <p:spPr>
                  <a:xfrm>
                    <a:off x="7933379" y="4511120"/>
                    <a:ext cx="249843" cy="245755"/>
                  </a:xfrm>
                  <a:custGeom>
                    <a:avLst/>
                    <a:gdLst>
                      <a:gd name="connsiteX0" fmla="*/ 217226 w 249843"/>
                      <a:gd name="connsiteY0" fmla="*/ 11446 h 245755"/>
                      <a:gd name="connsiteX1" fmla="*/ 233385 w 249843"/>
                      <a:gd name="connsiteY1" fmla="*/ 22219 h 245755"/>
                      <a:gd name="connsiteX2" fmla="*/ 236078 w 249843"/>
                      <a:gd name="connsiteY2" fmla="*/ 38378 h 245755"/>
                      <a:gd name="connsiteX3" fmla="*/ 236078 w 249843"/>
                      <a:gd name="connsiteY3" fmla="*/ 70697 h 245755"/>
                      <a:gd name="connsiteX4" fmla="*/ 222612 w 249843"/>
                      <a:gd name="connsiteY4" fmla="*/ 132641 h 245755"/>
                      <a:gd name="connsiteX5" fmla="*/ 201067 w 249843"/>
                      <a:gd name="connsiteY5" fmla="*/ 181119 h 245755"/>
                      <a:gd name="connsiteX6" fmla="*/ 157975 w 249843"/>
                      <a:gd name="connsiteY6" fmla="*/ 202664 h 245755"/>
                      <a:gd name="connsiteX7" fmla="*/ 1769 w 249843"/>
                      <a:gd name="connsiteY7" fmla="*/ 240369 h 245755"/>
                      <a:gd name="connsiteX8" fmla="*/ 4462 w 249843"/>
                      <a:gd name="connsiteY8" fmla="*/ 245755 h 245755"/>
                      <a:gd name="connsiteX9" fmla="*/ 160668 w 249843"/>
                      <a:gd name="connsiteY9" fmla="*/ 208051 h 245755"/>
                      <a:gd name="connsiteX10" fmla="*/ 222612 w 249843"/>
                      <a:gd name="connsiteY10" fmla="*/ 162266 h 245755"/>
                      <a:gd name="connsiteX11" fmla="*/ 238771 w 249843"/>
                      <a:gd name="connsiteY11" fmla="*/ 113788 h 245755"/>
                      <a:gd name="connsiteX12" fmla="*/ 249545 w 249843"/>
                      <a:gd name="connsiteY12" fmla="*/ 57231 h 245755"/>
                      <a:gd name="connsiteX13" fmla="*/ 241465 w 249843"/>
                      <a:gd name="connsiteY13" fmla="*/ 6060 h 245755"/>
                      <a:gd name="connsiteX14" fmla="*/ 219919 w 249843"/>
                      <a:gd name="connsiteY14" fmla="*/ 6060 h 245755"/>
                      <a:gd name="connsiteX15" fmla="*/ 217226 w 249843"/>
                      <a:gd name="connsiteY15" fmla="*/ 11446 h 245755"/>
                      <a:gd name="connsiteX16" fmla="*/ 217226 w 249843"/>
                      <a:gd name="connsiteY16" fmla="*/ 11446 h 2457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249843" h="245755">
                        <a:moveTo>
                          <a:pt x="217226" y="11446"/>
                        </a:moveTo>
                        <a:cubicBezTo>
                          <a:pt x="222612" y="673"/>
                          <a:pt x="230692" y="16832"/>
                          <a:pt x="233385" y="22219"/>
                        </a:cubicBezTo>
                        <a:cubicBezTo>
                          <a:pt x="233385" y="27605"/>
                          <a:pt x="236078" y="32992"/>
                          <a:pt x="236078" y="38378"/>
                        </a:cubicBezTo>
                        <a:cubicBezTo>
                          <a:pt x="236078" y="49151"/>
                          <a:pt x="236078" y="59924"/>
                          <a:pt x="236078" y="70697"/>
                        </a:cubicBezTo>
                        <a:cubicBezTo>
                          <a:pt x="233385" y="92242"/>
                          <a:pt x="227999" y="111095"/>
                          <a:pt x="222612" y="132641"/>
                        </a:cubicBezTo>
                        <a:cubicBezTo>
                          <a:pt x="217226" y="148800"/>
                          <a:pt x="211839" y="167652"/>
                          <a:pt x="201067" y="181119"/>
                        </a:cubicBezTo>
                        <a:cubicBezTo>
                          <a:pt x="190294" y="191891"/>
                          <a:pt x="174135" y="197278"/>
                          <a:pt x="157975" y="202664"/>
                        </a:cubicBezTo>
                        <a:cubicBezTo>
                          <a:pt x="106804" y="218823"/>
                          <a:pt x="52940" y="232289"/>
                          <a:pt x="1769" y="240369"/>
                        </a:cubicBezTo>
                        <a:cubicBezTo>
                          <a:pt x="-924" y="240369"/>
                          <a:pt x="-924" y="245755"/>
                          <a:pt x="4462" y="245755"/>
                        </a:cubicBezTo>
                        <a:cubicBezTo>
                          <a:pt x="55633" y="237676"/>
                          <a:pt x="109498" y="226903"/>
                          <a:pt x="160668" y="208051"/>
                        </a:cubicBezTo>
                        <a:cubicBezTo>
                          <a:pt x="187601" y="199971"/>
                          <a:pt x="209146" y="189198"/>
                          <a:pt x="222612" y="162266"/>
                        </a:cubicBezTo>
                        <a:cubicBezTo>
                          <a:pt x="227999" y="146107"/>
                          <a:pt x="233385" y="129947"/>
                          <a:pt x="238771" y="113788"/>
                        </a:cubicBezTo>
                        <a:cubicBezTo>
                          <a:pt x="244158" y="94936"/>
                          <a:pt x="246851" y="76083"/>
                          <a:pt x="249545" y="57231"/>
                        </a:cubicBezTo>
                        <a:cubicBezTo>
                          <a:pt x="249545" y="43765"/>
                          <a:pt x="252237" y="19526"/>
                          <a:pt x="241465" y="6060"/>
                        </a:cubicBezTo>
                        <a:cubicBezTo>
                          <a:pt x="236078" y="-2020"/>
                          <a:pt x="225305" y="-2020"/>
                          <a:pt x="219919" y="6060"/>
                        </a:cubicBezTo>
                        <a:cubicBezTo>
                          <a:pt x="209146" y="14139"/>
                          <a:pt x="214533" y="16832"/>
                          <a:pt x="217226" y="11446"/>
                        </a:cubicBezTo>
                        <a:lnTo>
                          <a:pt x="217226" y="11446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24" name="任意多边形: 形状 123"/>
                  <p:cNvSpPr/>
                  <p:nvPr>
                    <p:custDataLst>
                      <p:tags r:id="rId113"/>
                    </p:custDataLst>
                  </p:nvPr>
                </p:nvSpPr>
                <p:spPr>
                  <a:xfrm>
                    <a:off x="7893996" y="4558838"/>
                    <a:ext cx="104865" cy="69878"/>
                  </a:xfrm>
                  <a:custGeom>
                    <a:avLst/>
                    <a:gdLst>
                      <a:gd name="connsiteX0" fmla="*/ 103096 w 104865"/>
                      <a:gd name="connsiteY0" fmla="*/ 1433 h 69878"/>
                      <a:gd name="connsiteX1" fmla="*/ 54618 w 104865"/>
                      <a:gd name="connsiteY1" fmla="*/ 17592 h 69878"/>
                      <a:gd name="connsiteX2" fmla="*/ 754 w 104865"/>
                      <a:gd name="connsiteY2" fmla="*/ 66070 h 69878"/>
                      <a:gd name="connsiteX3" fmla="*/ 3447 w 104865"/>
                      <a:gd name="connsiteY3" fmla="*/ 68763 h 69878"/>
                      <a:gd name="connsiteX4" fmla="*/ 51925 w 104865"/>
                      <a:gd name="connsiteY4" fmla="*/ 22978 h 69878"/>
                      <a:gd name="connsiteX5" fmla="*/ 100403 w 104865"/>
                      <a:gd name="connsiteY5" fmla="*/ 6819 h 69878"/>
                      <a:gd name="connsiteX6" fmla="*/ 103096 w 104865"/>
                      <a:gd name="connsiteY6" fmla="*/ 1433 h 69878"/>
                      <a:gd name="connsiteX7" fmla="*/ 103096 w 104865"/>
                      <a:gd name="connsiteY7" fmla="*/ 1433 h 698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4865" h="69878">
                        <a:moveTo>
                          <a:pt x="103096" y="1433"/>
                        </a:moveTo>
                        <a:cubicBezTo>
                          <a:pt x="86937" y="-3954"/>
                          <a:pt x="68084" y="6819"/>
                          <a:pt x="54618" y="17592"/>
                        </a:cubicBezTo>
                        <a:cubicBezTo>
                          <a:pt x="35766" y="31058"/>
                          <a:pt x="16913" y="47217"/>
                          <a:pt x="754" y="66070"/>
                        </a:cubicBezTo>
                        <a:cubicBezTo>
                          <a:pt x="-1939" y="68763"/>
                          <a:pt x="3447" y="71456"/>
                          <a:pt x="3447" y="68763"/>
                        </a:cubicBezTo>
                        <a:cubicBezTo>
                          <a:pt x="19607" y="52604"/>
                          <a:pt x="35766" y="36444"/>
                          <a:pt x="51925" y="22978"/>
                        </a:cubicBezTo>
                        <a:cubicBezTo>
                          <a:pt x="65391" y="14899"/>
                          <a:pt x="84243" y="1433"/>
                          <a:pt x="100403" y="6819"/>
                        </a:cubicBezTo>
                        <a:cubicBezTo>
                          <a:pt x="105789" y="6819"/>
                          <a:pt x="105789" y="1433"/>
                          <a:pt x="103096" y="1433"/>
                        </a:cubicBezTo>
                        <a:lnTo>
                          <a:pt x="103096" y="1433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</p:grpSp>
            <p:sp>
              <p:nvSpPr>
                <p:cNvPr id="119" name="任意多边形: 形状 118"/>
                <p:cNvSpPr/>
                <p:nvPr>
                  <p:custDataLst>
                    <p:tags r:id="rId114"/>
                  </p:custDataLst>
                </p:nvPr>
              </p:nvSpPr>
              <p:spPr>
                <a:xfrm>
                  <a:off x="7994399" y="4562964"/>
                  <a:ext cx="26932" cy="21545"/>
                </a:xfrm>
                <a:custGeom>
                  <a:avLst/>
                  <a:gdLst>
                    <a:gd name="connsiteX0" fmla="*/ 0 w 26932"/>
                    <a:gd name="connsiteY0" fmla="*/ 2693 h 21545"/>
                    <a:gd name="connsiteX1" fmla="*/ 24239 w 26932"/>
                    <a:gd name="connsiteY1" fmla="*/ 21546 h 21545"/>
                    <a:gd name="connsiteX2" fmla="*/ 26932 w 26932"/>
                    <a:gd name="connsiteY2" fmla="*/ 21546 h 21545"/>
                    <a:gd name="connsiteX3" fmla="*/ 26932 w 26932"/>
                    <a:gd name="connsiteY3" fmla="*/ 18852 h 21545"/>
                    <a:gd name="connsiteX4" fmla="*/ 2693 w 26932"/>
                    <a:gd name="connsiteY4" fmla="*/ 0 h 21545"/>
                    <a:gd name="connsiteX5" fmla="*/ 0 w 26932"/>
                    <a:gd name="connsiteY5" fmla="*/ 0 h 21545"/>
                    <a:gd name="connsiteX6" fmla="*/ 0 w 26932"/>
                    <a:gd name="connsiteY6" fmla="*/ 2693 h 21545"/>
                    <a:gd name="connsiteX7" fmla="*/ 0 w 26932"/>
                    <a:gd name="connsiteY7" fmla="*/ 2693 h 215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6932" h="21545">
                      <a:moveTo>
                        <a:pt x="0" y="2693"/>
                      </a:moveTo>
                      <a:cubicBezTo>
                        <a:pt x="8080" y="8080"/>
                        <a:pt x="16159" y="16159"/>
                        <a:pt x="24239" y="21546"/>
                      </a:cubicBezTo>
                      <a:cubicBezTo>
                        <a:pt x="24239" y="21546"/>
                        <a:pt x="26932" y="21546"/>
                        <a:pt x="26932" y="21546"/>
                      </a:cubicBezTo>
                      <a:cubicBezTo>
                        <a:pt x="26932" y="21546"/>
                        <a:pt x="26932" y="18852"/>
                        <a:pt x="26932" y="18852"/>
                      </a:cubicBezTo>
                      <a:cubicBezTo>
                        <a:pt x="18852" y="13466"/>
                        <a:pt x="10773" y="5386"/>
                        <a:pt x="2693" y="0"/>
                      </a:cubicBezTo>
                      <a:cubicBezTo>
                        <a:pt x="2693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2693"/>
                      </a:cubicBezTo>
                      <a:lnTo>
                        <a:pt x="0" y="2693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269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</p:grpSp>
        </p:grpSp>
        <p:sp>
          <p:nvSpPr>
            <p:cNvPr id="268" name="任意多边形: 形状 267"/>
            <p:cNvSpPr/>
            <p:nvPr>
              <p:custDataLst>
                <p:tags r:id="rId115"/>
              </p:custDataLst>
            </p:nvPr>
          </p:nvSpPr>
          <p:spPr>
            <a:xfrm>
              <a:off x="7298961" y="4239779"/>
              <a:ext cx="593095" cy="665425"/>
            </a:xfrm>
            <a:custGeom>
              <a:avLst/>
              <a:gdLst>
                <a:gd name="connsiteX0" fmla="*/ 172954 w 593095"/>
                <a:gd name="connsiteY0" fmla="*/ 0 h 665425"/>
                <a:gd name="connsiteX1" fmla="*/ 14055 w 593095"/>
                <a:gd name="connsiteY1" fmla="*/ 430914 h 665425"/>
                <a:gd name="connsiteX2" fmla="*/ 3282 w 593095"/>
                <a:gd name="connsiteY2" fmla="*/ 541335 h 665425"/>
                <a:gd name="connsiteX3" fmla="*/ 92158 w 593095"/>
                <a:gd name="connsiteY3" fmla="*/ 640984 h 665425"/>
                <a:gd name="connsiteX4" fmla="*/ 226819 w 593095"/>
                <a:gd name="connsiteY4" fmla="*/ 665223 h 665425"/>
                <a:gd name="connsiteX5" fmla="*/ 593095 w 593095"/>
                <a:gd name="connsiteY5" fmla="*/ 597893 h 665425"/>
                <a:gd name="connsiteX6" fmla="*/ 458435 w 593095"/>
                <a:gd name="connsiteY6" fmla="*/ 304333 h 665425"/>
                <a:gd name="connsiteX7" fmla="*/ 172954 w 593095"/>
                <a:gd name="connsiteY7" fmla="*/ 0 h 665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93095" h="665425">
                  <a:moveTo>
                    <a:pt x="172954" y="0"/>
                  </a:moveTo>
                  <a:cubicBezTo>
                    <a:pt x="100238" y="113115"/>
                    <a:pt x="57147" y="277401"/>
                    <a:pt x="14055" y="430914"/>
                  </a:cubicBezTo>
                  <a:cubicBezTo>
                    <a:pt x="3282" y="465926"/>
                    <a:pt x="-4797" y="506324"/>
                    <a:pt x="3282" y="541335"/>
                  </a:cubicBezTo>
                  <a:cubicBezTo>
                    <a:pt x="14055" y="587120"/>
                    <a:pt x="51760" y="622132"/>
                    <a:pt x="92158" y="640984"/>
                  </a:cubicBezTo>
                  <a:cubicBezTo>
                    <a:pt x="135250" y="659837"/>
                    <a:pt x="181034" y="665223"/>
                    <a:pt x="226819" y="665223"/>
                  </a:cubicBezTo>
                  <a:cubicBezTo>
                    <a:pt x="350706" y="667916"/>
                    <a:pt x="477287" y="643677"/>
                    <a:pt x="593095" y="597893"/>
                  </a:cubicBezTo>
                  <a:cubicBezTo>
                    <a:pt x="563470" y="492858"/>
                    <a:pt x="523072" y="393209"/>
                    <a:pt x="458435" y="304333"/>
                  </a:cubicBezTo>
                  <a:cubicBezTo>
                    <a:pt x="377638" y="196604"/>
                    <a:pt x="237592" y="118501"/>
                    <a:pt x="172954" y="0"/>
                  </a:cubicBezTo>
                  <a:close/>
                </a:path>
              </a:pathLst>
            </a:custGeom>
            <a:solidFill>
              <a:srgbClr val="2A9359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69" name="任意多边形: 形状 268"/>
            <p:cNvSpPr/>
            <p:nvPr>
              <p:custDataLst>
                <p:tags r:id="rId116"/>
              </p:custDataLst>
            </p:nvPr>
          </p:nvSpPr>
          <p:spPr>
            <a:xfrm>
              <a:off x="7888629" y="4598900"/>
              <a:ext cx="49211" cy="200142"/>
            </a:xfrm>
            <a:custGeom>
              <a:avLst/>
              <a:gdLst>
                <a:gd name="connsiteX0" fmla="*/ 734 w 49211"/>
                <a:gd name="connsiteY0" fmla="*/ 4462 h 200142"/>
                <a:gd name="connsiteX1" fmla="*/ 43825 w 49211"/>
                <a:gd name="connsiteY1" fmla="*/ 198373 h 200142"/>
                <a:gd name="connsiteX2" fmla="*/ 49212 w 49211"/>
                <a:gd name="connsiteY2" fmla="*/ 195680 h 200142"/>
                <a:gd name="connsiteX3" fmla="*/ 6121 w 49211"/>
                <a:gd name="connsiteY3" fmla="*/ 1769 h 200142"/>
                <a:gd name="connsiteX4" fmla="*/ 734 w 49211"/>
                <a:gd name="connsiteY4" fmla="*/ 4462 h 200142"/>
                <a:gd name="connsiteX5" fmla="*/ 734 w 49211"/>
                <a:gd name="connsiteY5" fmla="*/ 4462 h 200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211" h="200142">
                  <a:moveTo>
                    <a:pt x="734" y="4462"/>
                  </a:moveTo>
                  <a:cubicBezTo>
                    <a:pt x="16893" y="69099"/>
                    <a:pt x="30359" y="133736"/>
                    <a:pt x="43825" y="198373"/>
                  </a:cubicBezTo>
                  <a:cubicBezTo>
                    <a:pt x="43825" y="201067"/>
                    <a:pt x="49212" y="201067"/>
                    <a:pt x="49212" y="195680"/>
                  </a:cubicBezTo>
                  <a:cubicBezTo>
                    <a:pt x="35746" y="131043"/>
                    <a:pt x="22280" y="66406"/>
                    <a:pt x="6121" y="1769"/>
                  </a:cubicBezTo>
                  <a:cubicBezTo>
                    <a:pt x="3427" y="-924"/>
                    <a:pt x="-1959" y="-924"/>
                    <a:pt x="734" y="4462"/>
                  </a:cubicBezTo>
                  <a:lnTo>
                    <a:pt x="734" y="4462"/>
                  </a:lnTo>
                  <a:close/>
                </a:path>
              </a:pathLst>
            </a:custGeom>
            <a:solidFill>
              <a:srgbClr val="1A2844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70" name="任意多边形: 形状 269"/>
            <p:cNvSpPr/>
            <p:nvPr>
              <p:custDataLst>
                <p:tags r:id="rId117"/>
              </p:custDataLst>
            </p:nvPr>
          </p:nvSpPr>
          <p:spPr>
            <a:xfrm>
              <a:off x="7458033" y="4595282"/>
              <a:ext cx="433350" cy="51171"/>
            </a:xfrm>
            <a:custGeom>
              <a:avLst/>
              <a:gdLst>
                <a:gd name="connsiteX0" fmla="*/ 3110 w 433350"/>
                <a:gd name="connsiteY0" fmla="*/ 51171 h 51171"/>
                <a:gd name="connsiteX1" fmla="*/ 431330 w 433350"/>
                <a:gd name="connsiteY1" fmla="*/ 5387 h 51171"/>
                <a:gd name="connsiteX2" fmla="*/ 431330 w 433350"/>
                <a:gd name="connsiteY2" fmla="*/ 0 h 51171"/>
                <a:gd name="connsiteX3" fmla="*/ 3110 w 433350"/>
                <a:gd name="connsiteY3" fmla="*/ 45785 h 51171"/>
                <a:gd name="connsiteX4" fmla="*/ 3110 w 433350"/>
                <a:gd name="connsiteY4" fmla="*/ 51171 h 51171"/>
                <a:gd name="connsiteX5" fmla="*/ 3110 w 433350"/>
                <a:gd name="connsiteY5" fmla="*/ 51171 h 51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3350" h="51171">
                  <a:moveTo>
                    <a:pt x="3110" y="51171"/>
                  </a:moveTo>
                  <a:cubicBezTo>
                    <a:pt x="143157" y="26932"/>
                    <a:pt x="285897" y="10773"/>
                    <a:pt x="431330" y="5387"/>
                  </a:cubicBezTo>
                  <a:cubicBezTo>
                    <a:pt x="434024" y="5387"/>
                    <a:pt x="434024" y="0"/>
                    <a:pt x="431330" y="0"/>
                  </a:cubicBezTo>
                  <a:cubicBezTo>
                    <a:pt x="288590" y="5387"/>
                    <a:pt x="143157" y="21546"/>
                    <a:pt x="3110" y="45785"/>
                  </a:cubicBezTo>
                  <a:cubicBezTo>
                    <a:pt x="-2276" y="45785"/>
                    <a:pt x="416" y="51171"/>
                    <a:pt x="3110" y="51171"/>
                  </a:cubicBezTo>
                  <a:lnTo>
                    <a:pt x="3110" y="51171"/>
                  </a:lnTo>
                  <a:close/>
                </a:path>
              </a:pathLst>
            </a:custGeom>
            <a:solidFill>
              <a:srgbClr val="1A2844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06" name="任意多边形: 形状 105"/>
            <p:cNvSpPr/>
            <p:nvPr>
              <p:custDataLst>
                <p:tags r:id="rId118"/>
              </p:custDataLst>
            </p:nvPr>
          </p:nvSpPr>
          <p:spPr>
            <a:xfrm>
              <a:off x="7524664" y="4578008"/>
              <a:ext cx="39574" cy="48015"/>
            </a:xfrm>
            <a:custGeom>
              <a:avLst/>
              <a:gdLst>
                <a:gd name="connsiteX0" fmla="*/ 38821 w 39574"/>
                <a:gd name="connsiteY0" fmla="*/ 44207 h 48015"/>
                <a:gd name="connsiteX1" fmla="*/ 3809 w 39574"/>
                <a:gd name="connsiteY1" fmla="*/ 1116 h 48015"/>
                <a:gd name="connsiteX2" fmla="*/ 1115 w 39574"/>
                <a:gd name="connsiteY2" fmla="*/ 3809 h 48015"/>
                <a:gd name="connsiteX3" fmla="*/ 36127 w 39574"/>
                <a:gd name="connsiteY3" fmla="*/ 46900 h 48015"/>
                <a:gd name="connsiteX4" fmla="*/ 38821 w 39574"/>
                <a:gd name="connsiteY4" fmla="*/ 44207 h 48015"/>
                <a:gd name="connsiteX5" fmla="*/ 38821 w 39574"/>
                <a:gd name="connsiteY5" fmla="*/ 44207 h 48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574" h="48015">
                  <a:moveTo>
                    <a:pt x="38821" y="44207"/>
                  </a:moveTo>
                  <a:cubicBezTo>
                    <a:pt x="28048" y="30741"/>
                    <a:pt x="14582" y="14582"/>
                    <a:pt x="3809" y="1116"/>
                  </a:cubicBezTo>
                  <a:cubicBezTo>
                    <a:pt x="1115" y="-1578"/>
                    <a:pt x="-1578" y="1116"/>
                    <a:pt x="1115" y="3809"/>
                  </a:cubicBezTo>
                  <a:cubicBezTo>
                    <a:pt x="11889" y="17275"/>
                    <a:pt x="25355" y="33434"/>
                    <a:pt x="36127" y="46900"/>
                  </a:cubicBezTo>
                  <a:cubicBezTo>
                    <a:pt x="36127" y="49593"/>
                    <a:pt x="41514" y="46900"/>
                    <a:pt x="38821" y="44207"/>
                  </a:cubicBezTo>
                  <a:lnTo>
                    <a:pt x="38821" y="44207"/>
                  </a:lnTo>
                  <a:close/>
                </a:path>
              </a:pathLst>
            </a:custGeom>
            <a:solidFill>
              <a:srgbClr val="1A2844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07" name="任意多边形: 形状 106"/>
            <p:cNvSpPr/>
            <p:nvPr>
              <p:custDataLst>
                <p:tags r:id="rId119"/>
              </p:custDataLst>
            </p:nvPr>
          </p:nvSpPr>
          <p:spPr>
            <a:xfrm>
              <a:off x="7630815" y="4397563"/>
              <a:ext cx="64636" cy="221034"/>
            </a:xfrm>
            <a:custGeom>
              <a:avLst/>
              <a:gdLst>
                <a:gd name="connsiteX0" fmla="*/ 5386 w 64636"/>
                <a:gd name="connsiteY0" fmla="*/ 219266 h 221034"/>
                <a:gd name="connsiteX1" fmla="*/ 64637 w 64636"/>
                <a:gd name="connsiteY1" fmla="*/ 3809 h 221034"/>
                <a:gd name="connsiteX2" fmla="*/ 59251 w 64636"/>
                <a:gd name="connsiteY2" fmla="*/ 1116 h 221034"/>
                <a:gd name="connsiteX3" fmla="*/ 0 w 64636"/>
                <a:gd name="connsiteY3" fmla="*/ 216572 h 221034"/>
                <a:gd name="connsiteX4" fmla="*/ 5386 w 64636"/>
                <a:gd name="connsiteY4" fmla="*/ 219266 h 221034"/>
                <a:gd name="connsiteX5" fmla="*/ 5386 w 64636"/>
                <a:gd name="connsiteY5" fmla="*/ 219266 h 221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636" h="221034">
                  <a:moveTo>
                    <a:pt x="5386" y="219266"/>
                  </a:moveTo>
                  <a:cubicBezTo>
                    <a:pt x="32318" y="149242"/>
                    <a:pt x="51171" y="76525"/>
                    <a:pt x="64637" y="3809"/>
                  </a:cubicBezTo>
                  <a:cubicBezTo>
                    <a:pt x="64637" y="1116"/>
                    <a:pt x="59251" y="-1578"/>
                    <a:pt x="59251" y="1116"/>
                  </a:cubicBezTo>
                  <a:cubicBezTo>
                    <a:pt x="45785" y="73832"/>
                    <a:pt x="26932" y="146549"/>
                    <a:pt x="0" y="216572"/>
                  </a:cubicBezTo>
                  <a:cubicBezTo>
                    <a:pt x="0" y="221959"/>
                    <a:pt x="5386" y="221959"/>
                    <a:pt x="5386" y="219266"/>
                  </a:cubicBezTo>
                  <a:lnTo>
                    <a:pt x="5386" y="219266"/>
                  </a:lnTo>
                  <a:close/>
                </a:path>
              </a:pathLst>
            </a:custGeom>
            <a:solidFill>
              <a:srgbClr val="1A2844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08" name="任意多边形: 形状 107"/>
            <p:cNvSpPr/>
            <p:nvPr>
              <p:custDataLst>
                <p:tags r:id="rId120"/>
              </p:custDataLst>
            </p:nvPr>
          </p:nvSpPr>
          <p:spPr>
            <a:xfrm>
              <a:off x="7648914" y="4212847"/>
              <a:ext cx="33072" cy="82816"/>
            </a:xfrm>
            <a:custGeom>
              <a:avLst/>
              <a:gdLst>
                <a:gd name="connsiteX0" fmla="*/ 754 w 33072"/>
                <a:gd name="connsiteY0" fmla="*/ 5386 h 82816"/>
                <a:gd name="connsiteX1" fmla="*/ 27686 w 33072"/>
                <a:gd name="connsiteY1" fmla="*/ 80796 h 82816"/>
                <a:gd name="connsiteX2" fmla="*/ 33073 w 33072"/>
                <a:gd name="connsiteY2" fmla="*/ 80796 h 82816"/>
                <a:gd name="connsiteX3" fmla="*/ 3448 w 33072"/>
                <a:gd name="connsiteY3" fmla="*/ 0 h 82816"/>
                <a:gd name="connsiteX4" fmla="*/ 754 w 33072"/>
                <a:gd name="connsiteY4" fmla="*/ 5386 h 82816"/>
                <a:gd name="connsiteX5" fmla="*/ 754 w 33072"/>
                <a:gd name="connsiteY5" fmla="*/ 5386 h 82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072" h="82816">
                  <a:moveTo>
                    <a:pt x="754" y="5386"/>
                  </a:moveTo>
                  <a:cubicBezTo>
                    <a:pt x="16914" y="29625"/>
                    <a:pt x="24993" y="53864"/>
                    <a:pt x="27686" y="80796"/>
                  </a:cubicBezTo>
                  <a:cubicBezTo>
                    <a:pt x="27686" y="83490"/>
                    <a:pt x="33073" y="83490"/>
                    <a:pt x="33073" y="80796"/>
                  </a:cubicBezTo>
                  <a:cubicBezTo>
                    <a:pt x="30380" y="51171"/>
                    <a:pt x="19607" y="24239"/>
                    <a:pt x="3448" y="0"/>
                  </a:cubicBezTo>
                  <a:cubicBezTo>
                    <a:pt x="3448" y="0"/>
                    <a:pt x="-1939" y="2693"/>
                    <a:pt x="754" y="5386"/>
                  </a:cubicBezTo>
                  <a:lnTo>
                    <a:pt x="754" y="5386"/>
                  </a:lnTo>
                  <a:close/>
                </a:path>
              </a:pathLst>
            </a:custGeom>
            <a:solidFill>
              <a:srgbClr val="1A2844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09" name="任意多边形: 形状 108"/>
            <p:cNvSpPr/>
            <p:nvPr>
              <p:custDataLst>
                <p:tags r:id="rId121"/>
              </p:custDataLst>
            </p:nvPr>
          </p:nvSpPr>
          <p:spPr>
            <a:xfrm>
              <a:off x="7475533" y="4791887"/>
              <a:ext cx="463423" cy="110421"/>
            </a:xfrm>
            <a:custGeom>
              <a:avLst/>
              <a:gdLst>
                <a:gd name="connsiteX0" fmla="*/ 459615 w 463423"/>
                <a:gd name="connsiteY0" fmla="*/ 0 h 110421"/>
                <a:gd name="connsiteX1" fmla="*/ 1769 w 463423"/>
                <a:gd name="connsiteY1" fmla="*/ 105035 h 110421"/>
                <a:gd name="connsiteX2" fmla="*/ 4462 w 463423"/>
                <a:gd name="connsiteY2" fmla="*/ 110422 h 110421"/>
                <a:gd name="connsiteX3" fmla="*/ 462308 w 463423"/>
                <a:gd name="connsiteY3" fmla="*/ 5386 h 110421"/>
                <a:gd name="connsiteX4" fmla="*/ 459615 w 463423"/>
                <a:gd name="connsiteY4" fmla="*/ 0 h 110421"/>
                <a:gd name="connsiteX5" fmla="*/ 459615 w 463423"/>
                <a:gd name="connsiteY5" fmla="*/ 0 h 110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3423" h="110421">
                  <a:moveTo>
                    <a:pt x="459615" y="0"/>
                  </a:moveTo>
                  <a:cubicBezTo>
                    <a:pt x="306102" y="37705"/>
                    <a:pt x="155282" y="70023"/>
                    <a:pt x="1769" y="105035"/>
                  </a:cubicBezTo>
                  <a:cubicBezTo>
                    <a:pt x="-924" y="105035"/>
                    <a:pt x="-924" y="110422"/>
                    <a:pt x="4462" y="110422"/>
                  </a:cubicBezTo>
                  <a:cubicBezTo>
                    <a:pt x="157975" y="78103"/>
                    <a:pt x="311488" y="43091"/>
                    <a:pt x="462308" y="5386"/>
                  </a:cubicBezTo>
                  <a:cubicBezTo>
                    <a:pt x="465001" y="5386"/>
                    <a:pt x="462308" y="0"/>
                    <a:pt x="459615" y="0"/>
                  </a:cubicBezTo>
                  <a:lnTo>
                    <a:pt x="459615" y="0"/>
                  </a:lnTo>
                  <a:close/>
                </a:path>
              </a:pathLst>
            </a:custGeom>
            <a:solidFill>
              <a:srgbClr val="1A2844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10" name="任意多边形: 形状 109"/>
            <p:cNvSpPr/>
            <p:nvPr>
              <p:custDataLst>
                <p:tags r:id="rId122"/>
              </p:custDataLst>
            </p:nvPr>
          </p:nvSpPr>
          <p:spPr>
            <a:xfrm>
              <a:off x="7955960" y="5139311"/>
              <a:ext cx="114964" cy="199714"/>
            </a:xfrm>
            <a:custGeom>
              <a:avLst/>
              <a:gdLst>
                <a:gd name="connsiteX0" fmla="*/ 6121 w 114964"/>
                <a:gd name="connsiteY0" fmla="*/ 196604 h 199714"/>
                <a:gd name="connsiteX1" fmla="*/ 113849 w 114964"/>
                <a:gd name="connsiteY1" fmla="*/ 5387 h 199714"/>
                <a:gd name="connsiteX2" fmla="*/ 111156 w 114964"/>
                <a:gd name="connsiteY2" fmla="*/ 0 h 199714"/>
                <a:gd name="connsiteX3" fmla="*/ 734 w 114964"/>
                <a:gd name="connsiteY3" fmla="*/ 196604 h 199714"/>
                <a:gd name="connsiteX4" fmla="*/ 6121 w 114964"/>
                <a:gd name="connsiteY4" fmla="*/ 196604 h 199714"/>
                <a:gd name="connsiteX5" fmla="*/ 6121 w 114964"/>
                <a:gd name="connsiteY5" fmla="*/ 196604 h 199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4964" h="199714">
                  <a:moveTo>
                    <a:pt x="6121" y="196604"/>
                  </a:moveTo>
                  <a:cubicBezTo>
                    <a:pt x="19587" y="123888"/>
                    <a:pt x="43825" y="43092"/>
                    <a:pt x="113849" y="5387"/>
                  </a:cubicBezTo>
                  <a:cubicBezTo>
                    <a:pt x="116542" y="2693"/>
                    <a:pt x="113849" y="0"/>
                    <a:pt x="111156" y="0"/>
                  </a:cubicBezTo>
                  <a:cubicBezTo>
                    <a:pt x="38439" y="37705"/>
                    <a:pt x="14200" y="121194"/>
                    <a:pt x="734" y="196604"/>
                  </a:cubicBezTo>
                  <a:cubicBezTo>
                    <a:pt x="-1959" y="199298"/>
                    <a:pt x="3427" y="201991"/>
                    <a:pt x="6121" y="196604"/>
                  </a:cubicBezTo>
                  <a:lnTo>
                    <a:pt x="6121" y="196604"/>
                  </a:lnTo>
                  <a:close/>
                </a:path>
              </a:pathLst>
            </a:custGeom>
            <a:solidFill>
              <a:srgbClr val="FFFFFF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11" name="任意多边形: 形状 110"/>
            <p:cNvSpPr/>
            <p:nvPr>
              <p:custDataLst>
                <p:tags r:id="rId123"/>
              </p:custDataLst>
            </p:nvPr>
          </p:nvSpPr>
          <p:spPr>
            <a:xfrm>
              <a:off x="8043265" y="5166243"/>
              <a:ext cx="29236" cy="19909"/>
            </a:xfrm>
            <a:custGeom>
              <a:avLst/>
              <a:gdLst>
                <a:gd name="connsiteX0" fmla="*/ 4998 w 29236"/>
                <a:gd name="connsiteY0" fmla="*/ 18853 h 19909"/>
                <a:gd name="connsiteX1" fmla="*/ 26544 w 29236"/>
                <a:gd name="connsiteY1" fmla="*/ 5387 h 19909"/>
                <a:gd name="connsiteX2" fmla="*/ 29237 w 29236"/>
                <a:gd name="connsiteY2" fmla="*/ 2693 h 19909"/>
                <a:gd name="connsiteX3" fmla="*/ 26544 w 29236"/>
                <a:gd name="connsiteY3" fmla="*/ 0 h 19909"/>
                <a:gd name="connsiteX4" fmla="*/ 2305 w 29236"/>
                <a:gd name="connsiteY4" fmla="*/ 13466 h 19909"/>
                <a:gd name="connsiteX5" fmla="*/ 4998 w 29236"/>
                <a:gd name="connsiteY5" fmla="*/ 18853 h 19909"/>
                <a:gd name="connsiteX6" fmla="*/ 4998 w 29236"/>
                <a:gd name="connsiteY6" fmla="*/ 18853 h 19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236" h="19909">
                  <a:moveTo>
                    <a:pt x="4998" y="18853"/>
                  </a:moveTo>
                  <a:cubicBezTo>
                    <a:pt x="10384" y="13466"/>
                    <a:pt x="18464" y="8080"/>
                    <a:pt x="26544" y="5387"/>
                  </a:cubicBezTo>
                  <a:cubicBezTo>
                    <a:pt x="29237" y="5387"/>
                    <a:pt x="29237" y="2693"/>
                    <a:pt x="29237" y="2693"/>
                  </a:cubicBezTo>
                  <a:cubicBezTo>
                    <a:pt x="29237" y="0"/>
                    <a:pt x="26544" y="0"/>
                    <a:pt x="26544" y="0"/>
                  </a:cubicBezTo>
                  <a:cubicBezTo>
                    <a:pt x="18464" y="2693"/>
                    <a:pt x="10384" y="8080"/>
                    <a:pt x="2305" y="13466"/>
                  </a:cubicBezTo>
                  <a:cubicBezTo>
                    <a:pt x="-3082" y="18853"/>
                    <a:pt x="2305" y="21546"/>
                    <a:pt x="4998" y="18853"/>
                  </a:cubicBezTo>
                  <a:lnTo>
                    <a:pt x="4998" y="18853"/>
                  </a:lnTo>
                  <a:close/>
                </a:path>
              </a:pathLst>
            </a:custGeom>
            <a:solidFill>
              <a:srgbClr val="FFFFFF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12" name="任意多边形: 形状 111"/>
            <p:cNvSpPr/>
            <p:nvPr>
              <p:custDataLst>
                <p:tags r:id="rId124"/>
              </p:custDataLst>
            </p:nvPr>
          </p:nvSpPr>
          <p:spPr>
            <a:xfrm>
              <a:off x="7556983" y="5067268"/>
              <a:ext cx="103457" cy="150880"/>
            </a:xfrm>
            <a:custGeom>
              <a:avLst/>
              <a:gdLst>
                <a:gd name="connsiteX0" fmla="*/ 3809 w 103457"/>
                <a:gd name="connsiteY0" fmla="*/ 150147 h 150880"/>
                <a:gd name="connsiteX1" fmla="*/ 103457 w 103457"/>
                <a:gd name="connsiteY1" fmla="*/ 2020 h 150880"/>
                <a:gd name="connsiteX2" fmla="*/ 98071 w 103457"/>
                <a:gd name="connsiteY2" fmla="*/ 2020 h 150880"/>
                <a:gd name="connsiteX3" fmla="*/ 1116 w 103457"/>
                <a:gd name="connsiteY3" fmla="*/ 144760 h 150880"/>
                <a:gd name="connsiteX4" fmla="*/ 3809 w 103457"/>
                <a:gd name="connsiteY4" fmla="*/ 150147 h 150880"/>
                <a:gd name="connsiteX5" fmla="*/ 3809 w 103457"/>
                <a:gd name="connsiteY5" fmla="*/ 150147 h 150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3457" h="150880">
                  <a:moveTo>
                    <a:pt x="3809" y="150147"/>
                  </a:moveTo>
                  <a:cubicBezTo>
                    <a:pt x="57673" y="120521"/>
                    <a:pt x="98071" y="63964"/>
                    <a:pt x="103457" y="2020"/>
                  </a:cubicBezTo>
                  <a:cubicBezTo>
                    <a:pt x="103457" y="-673"/>
                    <a:pt x="98071" y="-673"/>
                    <a:pt x="98071" y="2020"/>
                  </a:cubicBezTo>
                  <a:cubicBezTo>
                    <a:pt x="89991" y="61271"/>
                    <a:pt x="52286" y="115135"/>
                    <a:pt x="1116" y="144760"/>
                  </a:cubicBezTo>
                  <a:cubicBezTo>
                    <a:pt x="-1578" y="147453"/>
                    <a:pt x="1116" y="152840"/>
                    <a:pt x="3809" y="150147"/>
                  </a:cubicBezTo>
                  <a:lnTo>
                    <a:pt x="3809" y="150147"/>
                  </a:lnTo>
                  <a:close/>
                </a:path>
              </a:pathLst>
            </a:custGeom>
            <a:solidFill>
              <a:srgbClr val="FFFFFF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13" name="任意多边形: 形状 112"/>
            <p:cNvSpPr/>
            <p:nvPr>
              <p:custDataLst>
                <p:tags r:id="rId125"/>
              </p:custDataLst>
            </p:nvPr>
          </p:nvSpPr>
          <p:spPr>
            <a:xfrm>
              <a:off x="7595803" y="5188462"/>
              <a:ext cx="10772" cy="144086"/>
            </a:xfrm>
            <a:custGeom>
              <a:avLst/>
              <a:gdLst>
                <a:gd name="connsiteX0" fmla="*/ 5386 w 10772"/>
                <a:gd name="connsiteY0" fmla="*/ 2020 h 144086"/>
                <a:gd name="connsiteX1" fmla="*/ 0 w 10772"/>
                <a:gd name="connsiteY1" fmla="*/ 142067 h 144086"/>
                <a:gd name="connsiteX2" fmla="*/ 5386 w 10772"/>
                <a:gd name="connsiteY2" fmla="*/ 142067 h 144086"/>
                <a:gd name="connsiteX3" fmla="*/ 10773 w 10772"/>
                <a:gd name="connsiteY3" fmla="*/ 2020 h 144086"/>
                <a:gd name="connsiteX4" fmla="*/ 5386 w 10772"/>
                <a:gd name="connsiteY4" fmla="*/ 2020 h 144086"/>
                <a:gd name="connsiteX5" fmla="*/ 5386 w 10772"/>
                <a:gd name="connsiteY5" fmla="*/ 2020 h 144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772" h="144086">
                  <a:moveTo>
                    <a:pt x="5386" y="2020"/>
                  </a:moveTo>
                  <a:cubicBezTo>
                    <a:pt x="2693" y="47805"/>
                    <a:pt x="0" y="96282"/>
                    <a:pt x="0" y="142067"/>
                  </a:cubicBezTo>
                  <a:cubicBezTo>
                    <a:pt x="0" y="144760"/>
                    <a:pt x="5386" y="144760"/>
                    <a:pt x="5386" y="142067"/>
                  </a:cubicBezTo>
                  <a:cubicBezTo>
                    <a:pt x="5386" y="96282"/>
                    <a:pt x="8080" y="47805"/>
                    <a:pt x="10773" y="2020"/>
                  </a:cubicBezTo>
                  <a:cubicBezTo>
                    <a:pt x="10773" y="-673"/>
                    <a:pt x="5386" y="-673"/>
                    <a:pt x="5386" y="2020"/>
                  </a:cubicBezTo>
                  <a:lnTo>
                    <a:pt x="5386" y="2020"/>
                  </a:lnTo>
                  <a:close/>
                </a:path>
              </a:pathLst>
            </a:custGeom>
            <a:solidFill>
              <a:srgbClr val="FFFFFF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14" name="任意多边形: 形状 113"/>
            <p:cNvSpPr/>
            <p:nvPr>
              <p:custDataLst>
                <p:tags r:id="rId126"/>
              </p:custDataLst>
            </p:nvPr>
          </p:nvSpPr>
          <p:spPr>
            <a:xfrm>
              <a:off x="8382221" y="4367033"/>
              <a:ext cx="10773" cy="57904"/>
            </a:xfrm>
            <a:custGeom>
              <a:avLst/>
              <a:gdLst>
                <a:gd name="connsiteX0" fmla="*/ 0 w 10773"/>
                <a:gd name="connsiteY0" fmla="*/ 2020 h 57904"/>
                <a:gd name="connsiteX1" fmla="*/ 5386 w 10773"/>
                <a:gd name="connsiteY1" fmla="*/ 55884 h 57904"/>
                <a:gd name="connsiteX2" fmla="*/ 10773 w 10773"/>
                <a:gd name="connsiteY2" fmla="*/ 55884 h 57904"/>
                <a:gd name="connsiteX3" fmla="*/ 5386 w 10773"/>
                <a:gd name="connsiteY3" fmla="*/ 2020 h 57904"/>
                <a:gd name="connsiteX4" fmla="*/ 0 w 10773"/>
                <a:gd name="connsiteY4" fmla="*/ 2020 h 57904"/>
                <a:gd name="connsiteX5" fmla="*/ 0 w 10773"/>
                <a:gd name="connsiteY5" fmla="*/ 2020 h 57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773" h="57904">
                  <a:moveTo>
                    <a:pt x="0" y="2020"/>
                  </a:moveTo>
                  <a:cubicBezTo>
                    <a:pt x="2693" y="20872"/>
                    <a:pt x="2693" y="37032"/>
                    <a:pt x="5386" y="55884"/>
                  </a:cubicBezTo>
                  <a:cubicBezTo>
                    <a:pt x="5386" y="58577"/>
                    <a:pt x="10773" y="58577"/>
                    <a:pt x="10773" y="55884"/>
                  </a:cubicBezTo>
                  <a:cubicBezTo>
                    <a:pt x="8080" y="37032"/>
                    <a:pt x="8080" y="20872"/>
                    <a:pt x="5386" y="2020"/>
                  </a:cubicBezTo>
                  <a:cubicBezTo>
                    <a:pt x="5386" y="-673"/>
                    <a:pt x="0" y="-673"/>
                    <a:pt x="0" y="2020"/>
                  </a:cubicBezTo>
                  <a:lnTo>
                    <a:pt x="0" y="2020"/>
                  </a:lnTo>
                  <a:close/>
                </a:path>
              </a:pathLst>
            </a:custGeom>
            <a:solidFill>
              <a:srgbClr val="1A2844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15" name="任意多边形: 形状 114"/>
            <p:cNvSpPr/>
            <p:nvPr>
              <p:custDataLst>
                <p:tags r:id="rId127"/>
              </p:custDataLst>
            </p:nvPr>
          </p:nvSpPr>
          <p:spPr>
            <a:xfrm>
              <a:off x="8403767" y="4355587"/>
              <a:ext cx="24238" cy="26932"/>
            </a:xfrm>
            <a:custGeom>
              <a:avLst/>
              <a:gdLst>
                <a:gd name="connsiteX0" fmla="*/ 0 w 24238"/>
                <a:gd name="connsiteY0" fmla="*/ 2693 h 26932"/>
                <a:gd name="connsiteX1" fmla="*/ 21546 w 24238"/>
                <a:gd name="connsiteY1" fmla="*/ 26932 h 26932"/>
                <a:gd name="connsiteX2" fmla="*/ 24239 w 24238"/>
                <a:gd name="connsiteY2" fmla="*/ 26932 h 26932"/>
                <a:gd name="connsiteX3" fmla="*/ 24239 w 24238"/>
                <a:gd name="connsiteY3" fmla="*/ 24239 h 26932"/>
                <a:gd name="connsiteX4" fmla="*/ 2693 w 24238"/>
                <a:gd name="connsiteY4" fmla="*/ 0 h 26932"/>
                <a:gd name="connsiteX5" fmla="*/ 0 w 24238"/>
                <a:gd name="connsiteY5" fmla="*/ 0 h 26932"/>
                <a:gd name="connsiteX6" fmla="*/ 0 w 24238"/>
                <a:gd name="connsiteY6" fmla="*/ 2693 h 26932"/>
                <a:gd name="connsiteX7" fmla="*/ 0 w 24238"/>
                <a:gd name="connsiteY7" fmla="*/ 2693 h 26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238" h="26932">
                  <a:moveTo>
                    <a:pt x="0" y="2693"/>
                  </a:moveTo>
                  <a:cubicBezTo>
                    <a:pt x="8080" y="10773"/>
                    <a:pt x="13466" y="18852"/>
                    <a:pt x="21546" y="26932"/>
                  </a:cubicBezTo>
                  <a:cubicBezTo>
                    <a:pt x="21546" y="26932"/>
                    <a:pt x="24239" y="26932"/>
                    <a:pt x="24239" y="26932"/>
                  </a:cubicBezTo>
                  <a:cubicBezTo>
                    <a:pt x="24239" y="26932"/>
                    <a:pt x="24239" y="24239"/>
                    <a:pt x="24239" y="24239"/>
                  </a:cubicBezTo>
                  <a:cubicBezTo>
                    <a:pt x="16159" y="16159"/>
                    <a:pt x="10773" y="8080"/>
                    <a:pt x="2693" y="0"/>
                  </a:cubicBezTo>
                  <a:cubicBezTo>
                    <a:pt x="2693" y="0"/>
                    <a:pt x="0" y="0"/>
                    <a:pt x="0" y="0"/>
                  </a:cubicBezTo>
                  <a:cubicBezTo>
                    <a:pt x="0" y="0"/>
                    <a:pt x="0" y="0"/>
                    <a:pt x="0" y="2693"/>
                  </a:cubicBezTo>
                  <a:lnTo>
                    <a:pt x="0" y="2693"/>
                  </a:lnTo>
                  <a:close/>
                </a:path>
              </a:pathLst>
            </a:custGeom>
            <a:solidFill>
              <a:srgbClr val="1A2844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</p:grpSp>
      <p:grpSp>
        <p:nvGrpSpPr>
          <p:cNvPr id="42" name="组合 41"/>
          <p:cNvGrpSpPr/>
          <p:nvPr>
            <p:custDataLst>
              <p:tags r:id="rId128"/>
            </p:custDataLst>
          </p:nvPr>
        </p:nvGrpSpPr>
        <p:grpSpPr>
          <a:xfrm>
            <a:off x="914401" y="2390502"/>
            <a:ext cx="2782627" cy="3370217"/>
            <a:chOff x="953590" y="2534194"/>
            <a:chExt cx="2782627" cy="3370217"/>
          </a:xfrm>
        </p:grpSpPr>
        <p:sp>
          <p:nvSpPr>
            <p:cNvPr id="33" name="矩形 32"/>
            <p:cNvSpPr/>
            <p:nvPr>
              <p:custDataLst>
                <p:tags r:id="rId129"/>
              </p:custDataLst>
            </p:nvPr>
          </p:nvSpPr>
          <p:spPr>
            <a:xfrm>
              <a:off x="953590" y="3082834"/>
              <a:ext cx="2769326" cy="2821577"/>
            </a:xfrm>
            <a:prstGeom prst="rect">
              <a:avLst/>
            </a:prstGeom>
            <a:solidFill>
              <a:srgbClr val="FDF6DA"/>
            </a:solidFill>
            <a:ln w="38100">
              <a:solidFill>
                <a:schemeClr val="bg2">
                  <a:lumMod val="1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31" name="文本框 30"/>
            <p:cNvSpPr txBox="1"/>
            <p:nvPr>
              <p:custDataLst>
                <p:tags r:id="rId130"/>
              </p:custDataLst>
            </p:nvPr>
          </p:nvSpPr>
          <p:spPr>
            <a:xfrm>
              <a:off x="1064094" y="4089643"/>
              <a:ext cx="2068623" cy="1383665"/>
            </a:xfrm>
            <a:prstGeom prst="rect">
              <a:avLst/>
            </a:prstGeom>
            <a:noFill/>
          </p:spPr>
          <p:txBody>
            <a:bodyPr vert="horz" wrap="square">
              <a:spAutoFit/>
            </a:bodyPr>
            <a:lstStyle/>
            <a:p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Скрининг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на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инфекции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(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ТОРЧ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,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ЗППП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)</a:t>
              </a:r>
              <a:br>
                <a:rPr lang="en-US" altLang="ru-RU" sz="1200" dirty="0">
                  <a:ea typeface="Hubot-Sans Black Wide" charset="0"/>
                  <a:cs typeface="Hubot-Sans Black Wide" charset="0"/>
                </a:rPr>
              </a:b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Генетический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скрининг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br>
                <a:rPr lang="en-US" altLang="ru-RU" sz="1200" dirty="0">
                  <a:ea typeface="Hubot-Sans Black Wide" charset="0"/>
                  <a:cs typeface="Hubot-Sans Black Wide" charset="0"/>
                </a:rPr>
              </a:b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Консультации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генетика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при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семейных</a:t>
              </a:r>
              <a:r>
                <a:rPr lang="ru-RU" altLang="en-US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заболеваниях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br>
                <a:rPr lang="en-US" altLang="ru-RU" sz="1200" dirty="0">
                  <a:ea typeface="Hubot-Sans Black Wide" charset="0"/>
                  <a:cs typeface="Hubot-Sans Black Wide" charset="0"/>
                </a:rPr>
              </a:b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Оценка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факторов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риска</a:t>
              </a:r>
              <a:endParaRPr lang="en-US" altLang="ru-RU" sz="1200" dirty="0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36" name="矩形 35"/>
            <p:cNvSpPr/>
            <p:nvPr>
              <p:custDataLst>
                <p:tags r:id="rId131"/>
              </p:custDataLst>
            </p:nvPr>
          </p:nvSpPr>
          <p:spPr>
            <a:xfrm>
              <a:off x="953590" y="2534194"/>
              <a:ext cx="1933302" cy="5181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 w="38100">
              <a:solidFill>
                <a:schemeClr val="bg2">
                  <a:lumMod val="1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37" name="矩形 36"/>
            <p:cNvSpPr/>
            <p:nvPr>
              <p:custDataLst>
                <p:tags r:id="rId132"/>
              </p:custDataLst>
            </p:nvPr>
          </p:nvSpPr>
          <p:spPr>
            <a:xfrm>
              <a:off x="1201782" y="3788229"/>
              <a:ext cx="2194561" cy="143691"/>
            </a:xfrm>
            <a:prstGeom prst="rect">
              <a:avLst/>
            </a:prstGeom>
            <a:solidFill>
              <a:srgbClr val="EAA700"/>
            </a:solidFill>
            <a:ln w="3810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30" name="文本框 6"/>
            <p:cNvSpPr txBox="1"/>
            <p:nvPr>
              <p:custDataLst>
                <p:tags r:id="rId133"/>
              </p:custDataLst>
            </p:nvPr>
          </p:nvSpPr>
          <p:spPr>
            <a:xfrm>
              <a:off x="1131313" y="3245312"/>
              <a:ext cx="2604904" cy="706755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altLang="en-US" sz="2000" dirty="0">
                  <a:solidFill>
                    <a:schemeClr val="bg2">
                      <a:lumMod val="10000"/>
                    </a:schemeClr>
                  </a:solidFill>
                  <a:latin typeface="Kinetika Ultra" panose="00000900000000000000" charset="0"/>
                  <a:ea typeface="Hubot-Sans Black Wide" charset="0"/>
                  <a:cs typeface="Kinetika Ultra" panose="00000900000000000000" charset="0"/>
                </a:rPr>
                <a:t>ПЛАНИРОВАНИЕ</a:t>
              </a:r>
              <a:br>
                <a:rPr lang="ru-RU" altLang="en-US" sz="2000" dirty="0">
                  <a:solidFill>
                    <a:schemeClr val="bg2">
                      <a:lumMod val="10000"/>
                    </a:schemeClr>
                  </a:solidFill>
                  <a:latin typeface="Kinetika Ultra" panose="00000900000000000000" charset="0"/>
                  <a:ea typeface="Hubot-Sans Black Wide" charset="0"/>
                  <a:cs typeface="Kinetika Ultra" panose="00000900000000000000" charset="0"/>
                </a:rPr>
              </a:br>
              <a:r>
                <a:rPr lang="ru-RU" altLang="en-US" sz="2000" dirty="0">
                  <a:solidFill>
                    <a:schemeClr val="bg2">
                      <a:lumMod val="10000"/>
                    </a:schemeClr>
                  </a:solidFill>
                  <a:latin typeface="Kinetika Ultra" panose="00000900000000000000" charset="0"/>
                  <a:ea typeface="Hubot-Sans Black Wide" charset="0"/>
                  <a:cs typeface="Kinetika Ultra" panose="00000900000000000000" charset="0"/>
                </a:rPr>
                <a:t>БЕРЕМЕННОСТИ</a:t>
              </a:r>
              <a:endParaRPr lang="ru-RU" altLang="en-US" sz="20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endParaRPr>
            </a:p>
          </p:txBody>
        </p:sp>
        <p:sp>
          <p:nvSpPr>
            <p:cNvPr id="38" name="文本框 6"/>
            <p:cNvSpPr txBox="1"/>
            <p:nvPr>
              <p:custDataLst>
                <p:tags r:id="rId134"/>
              </p:custDataLst>
            </p:nvPr>
          </p:nvSpPr>
          <p:spPr>
            <a:xfrm>
              <a:off x="1182079" y="2585156"/>
              <a:ext cx="1195361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defRPr sz="3600">
                  <a:solidFill>
                    <a:schemeClr val="bg2">
                      <a:lumMod val="90000"/>
                    </a:schemeClr>
                  </a:solidFill>
                  <a:latin typeface="+mj-lt"/>
                </a:defRPr>
              </a:lvl1pPr>
            </a:lstStyle>
            <a:p>
              <a:r>
                <a:rPr lang="en-US" altLang="zh-CN" sz="2800" dirty="0">
                  <a:solidFill>
                    <a:srgbClr val="EAA700"/>
                  </a:solidFill>
                  <a:ea typeface="Hubot-Sans Black Wide" charset="0"/>
                  <a:cs typeface="Hubot-Sans Black Wide" charset="0"/>
                </a:rPr>
                <a:t>01</a:t>
              </a:r>
              <a:endParaRPr lang="zh-CN" altLang="en-US" sz="2800" dirty="0">
                <a:solidFill>
                  <a:srgbClr val="EAA700"/>
                </a:solidFill>
                <a:ea typeface="Hubot-Sans Black Wide" charset="0"/>
                <a:cs typeface="Hubot-Sans Black Wide" charset="0"/>
              </a:endParaRPr>
            </a:p>
          </p:txBody>
        </p:sp>
        <p:cxnSp>
          <p:nvCxnSpPr>
            <p:cNvPr id="39" name="直接连接符 38"/>
            <p:cNvCxnSpPr/>
            <p:nvPr>
              <p:custDataLst>
                <p:tags r:id="rId135"/>
              </p:custDataLst>
            </p:nvPr>
          </p:nvCxnSpPr>
          <p:spPr>
            <a:xfrm flipH="1">
              <a:off x="1752432" y="2805166"/>
              <a:ext cx="912391" cy="0"/>
            </a:xfrm>
            <a:prstGeom prst="line">
              <a:avLst/>
            </a:prstGeom>
            <a:ln w="28575">
              <a:solidFill>
                <a:srgbClr val="EAA7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图形 67"/>
          <p:cNvGrpSpPr/>
          <p:nvPr>
            <p:custDataLst>
              <p:tags r:id="rId136"/>
            </p:custDataLst>
          </p:nvPr>
        </p:nvGrpSpPr>
        <p:grpSpPr>
          <a:xfrm flipH="1">
            <a:off x="3036054" y="4012166"/>
            <a:ext cx="1596085" cy="1756556"/>
            <a:chOff x="8987127" y="1437956"/>
            <a:chExt cx="3200637" cy="3715777"/>
          </a:xfrm>
        </p:grpSpPr>
        <p:grpSp>
          <p:nvGrpSpPr>
            <p:cNvPr id="15" name="图形 67"/>
            <p:cNvGrpSpPr/>
            <p:nvPr/>
          </p:nvGrpSpPr>
          <p:grpSpPr>
            <a:xfrm>
              <a:off x="8987127" y="1437956"/>
              <a:ext cx="3200637" cy="3715777"/>
              <a:chOff x="8987127" y="1437956"/>
              <a:chExt cx="3200637" cy="3715777"/>
            </a:xfrm>
          </p:grpSpPr>
          <p:sp>
            <p:nvSpPr>
              <p:cNvPr id="273" name="任意多边形: 形状 272"/>
              <p:cNvSpPr/>
              <p:nvPr>
                <p:custDataLst>
                  <p:tags r:id="rId137"/>
                </p:custDataLst>
              </p:nvPr>
            </p:nvSpPr>
            <p:spPr>
              <a:xfrm>
                <a:off x="9996068" y="4235853"/>
                <a:ext cx="1495607" cy="908047"/>
              </a:xfrm>
              <a:custGeom>
                <a:avLst/>
                <a:gdLst>
                  <a:gd name="connsiteX0" fmla="*/ 1359104 w 1495607"/>
                  <a:gd name="connsiteY0" fmla="*/ 172114 h 908047"/>
                  <a:gd name="connsiteX1" fmla="*/ 1495608 w 1495607"/>
                  <a:gd name="connsiteY1" fmla="*/ 896178 h 908047"/>
                  <a:gd name="connsiteX2" fmla="*/ 17805 w 1495607"/>
                  <a:gd name="connsiteY2" fmla="*/ 908048 h 908047"/>
                  <a:gd name="connsiteX3" fmla="*/ 0 w 1495607"/>
                  <a:gd name="connsiteY3" fmla="*/ 0 h 9080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95607" h="908047">
                    <a:moveTo>
                      <a:pt x="1359104" y="172114"/>
                    </a:moveTo>
                    <a:lnTo>
                      <a:pt x="1495608" y="896178"/>
                    </a:lnTo>
                    <a:lnTo>
                      <a:pt x="17805" y="9080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4" name="任意多边形: 形状 273"/>
              <p:cNvSpPr/>
              <p:nvPr>
                <p:custDataLst>
                  <p:tags r:id="rId138"/>
                </p:custDataLst>
              </p:nvPr>
            </p:nvSpPr>
            <p:spPr>
              <a:xfrm>
                <a:off x="9004818" y="2262506"/>
                <a:ext cx="528323" cy="180992"/>
              </a:xfrm>
              <a:custGeom>
                <a:avLst/>
                <a:gdLst>
                  <a:gd name="connsiteX0" fmla="*/ 528324 w 528323"/>
                  <a:gd name="connsiteY0" fmla="*/ 8879 h 180992"/>
                  <a:gd name="connsiteX1" fmla="*/ 113 w 528323"/>
                  <a:gd name="connsiteY1" fmla="*/ 86033 h 180992"/>
                  <a:gd name="connsiteX2" fmla="*/ 207836 w 528323"/>
                  <a:gd name="connsiteY2" fmla="*/ 180992 h 180992"/>
                  <a:gd name="connsiteX3" fmla="*/ 528324 w 528323"/>
                  <a:gd name="connsiteY3" fmla="*/ 8879 h 1809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8323" h="180992">
                    <a:moveTo>
                      <a:pt x="528324" y="8879"/>
                    </a:moveTo>
                    <a:cubicBezTo>
                      <a:pt x="528324" y="8879"/>
                      <a:pt x="166292" y="-38601"/>
                      <a:pt x="113" y="86033"/>
                    </a:cubicBezTo>
                    <a:cubicBezTo>
                      <a:pt x="113" y="86033"/>
                      <a:pt x="-11757" y="175057"/>
                      <a:pt x="207836" y="180992"/>
                    </a:cubicBezTo>
                    <a:cubicBezTo>
                      <a:pt x="433364" y="180992"/>
                      <a:pt x="528324" y="56358"/>
                      <a:pt x="528324" y="8879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5" name="任意多边形: 形状 274"/>
              <p:cNvSpPr/>
              <p:nvPr>
                <p:custDataLst>
                  <p:tags r:id="rId139"/>
                </p:custDataLst>
              </p:nvPr>
            </p:nvSpPr>
            <p:spPr>
              <a:xfrm>
                <a:off x="11598343" y="3719513"/>
                <a:ext cx="320648" cy="516340"/>
              </a:xfrm>
              <a:custGeom>
                <a:avLst/>
                <a:gdLst>
                  <a:gd name="connsiteX0" fmla="*/ 161 w 320648"/>
                  <a:gd name="connsiteY0" fmla="*/ 0 h 516340"/>
                  <a:gd name="connsiteX1" fmla="*/ 320649 w 320648"/>
                  <a:gd name="connsiteY1" fmla="*/ 516341 h 516340"/>
                  <a:gd name="connsiteX2" fmla="*/ 161 w 320648"/>
                  <a:gd name="connsiteY2" fmla="*/ 0 h 516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48" h="516340">
                    <a:moveTo>
                      <a:pt x="161" y="0"/>
                    </a:moveTo>
                    <a:cubicBezTo>
                      <a:pt x="161" y="0"/>
                      <a:pt x="-17643" y="391707"/>
                      <a:pt x="320649" y="516341"/>
                    </a:cubicBezTo>
                    <a:cubicBezTo>
                      <a:pt x="314714" y="516341"/>
                      <a:pt x="308779" y="130569"/>
                      <a:pt x="161" y="0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6" name="任意多边形: 形状 275"/>
              <p:cNvSpPr/>
              <p:nvPr>
                <p:custDataLst>
                  <p:tags r:id="rId140"/>
                </p:custDataLst>
              </p:nvPr>
            </p:nvSpPr>
            <p:spPr>
              <a:xfrm>
                <a:off x="10257206" y="1437956"/>
                <a:ext cx="1291461" cy="1404674"/>
              </a:xfrm>
              <a:custGeom>
                <a:avLst/>
                <a:gdLst>
                  <a:gd name="connsiteX0" fmla="*/ 0 w 1291461"/>
                  <a:gd name="connsiteY0" fmla="*/ 204324 h 1404674"/>
                  <a:gd name="connsiteX1" fmla="*/ 154309 w 1291461"/>
                  <a:gd name="connsiteY1" fmla="*/ 44081 h 1404674"/>
                  <a:gd name="connsiteX2" fmla="*/ 367967 w 1291461"/>
                  <a:gd name="connsiteY2" fmla="*/ 97495 h 1404674"/>
                  <a:gd name="connsiteX3" fmla="*/ 860568 w 1291461"/>
                  <a:gd name="connsiteY3" fmla="*/ 55951 h 1404674"/>
                  <a:gd name="connsiteX4" fmla="*/ 1062356 w 1291461"/>
                  <a:gd name="connsiteY4" fmla="*/ 495137 h 1404674"/>
                  <a:gd name="connsiteX5" fmla="*/ 1014877 w 1291461"/>
                  <a:gd name="connsiteY5" fmla="*/ 536682 h 1404674"/>
                  <a:gd name="connsiteX6" fmla="*/ 1169185 w 1291461"/>
                  <a:gd name="connsiteY6" fmla="*/ 625706 h 1404674"/>
                  <a:gd name="connsiteX7" fmla="*/ 1240405 w 1291461"/>
                  <a:gd name="connsiteY7" fmla="*/ 1165786 h 1404674"/>
                  <a:gd name="connsiteX8" fmla="*/ 753739 w 1291461"/>
                  <a:gd name="connsiteY8" fmla="*/ 1397249 h 1404674"/>
                  <a:gd name="connsiteX9" fmla="*/ 451056 w 1291461"/>
                  <a:gd name="connsiteY9" fmla="*/ 1189526 h 1404674"/>
                  <a:gd name="connsiteX10" fmla="*/ 415447 w 1291461"/>
                  <a:gd name="connsiteY10" fmla="*/ 1130177 h 1404674"/>
                  <a:gd name="connsiteX11" fmla="*/ 409512 w 1291461"/>
                  <a:gd name="connsiteY11" fmla="*/ 1041152 h 1404674"/>
                  <a:gd name="connsiteX12" fmla="*/ 332357 w 1291461"/>
                  <a:gd name="connsiteY12" fmla="*/ 774080 h 1404674"/>
                  <a:gd name="connsiteX13" fmla="*/ 0 w 1291461"/>
                  <a:gd name="connsiteY13" fmla="*/ 204324 h 1404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91461" h="1404674">
                    <a:moveTo>
                      <a:pt x="0" y="204324"/>
                    </a:moveTo>
                    <a:cubicBezTo>
                      <a:pt x="17805" y="127170"/>
                      <a:pt x="77154" y="67820"/>
                      <a:pt x="154309" y="44081"/>
                    </a:cubicBezTo>
                    <a:cubicBezTo>
                      <a:pt x="225528" y="20341"/>
                      <a:pt x="314552" y="44081"/>
                      <a:pt x="367967" y="97495"/>
                    </a:cubicBezTo>
                    <a:cubicBezTo>
                      <a:pt x="492601" y="-21204"/>
                      <a:pt x="706259" y="-27139"/>
                      <a:pt x="860568" y="55951"/>
                    </a:cubicBezTo>
                    <a:cubicBezTo>
                      <a:pt x="1008942" y="139040"/>
                      <a:pt x="1097966" y="323023"/>
                      <a:pt x="1062356" y="495137"/>
                    </a:cubicBezTo>
                    <a:cubicBezTo>
                      <a:pt x="1056421" y="518877"/>
                      <a:pt x="1038616" y="554486"/>
                      <a:pt x="1014877" y="536682"/>
                    </a:cubicBezTo>
                    <a:cubicBezTo>
                      <a:pt x="1074226" y="542617"/>
                      <a:pt x="1127641" y="584161"/>
                      <a:pt x="1169185" y="625706"/>
                    </a:cubicBezTo>
                    <a:cubicBezTo>
                      <a:pt x="1299754" y="768145"/>
                      <a:pt x="1329429" y="993673"/>
                      <a:pt x="1240405" y="1165786"/>
                    </a:cubicBezTo>
                    <a:cubicBezTo>
                      <a:pt x="1151380" y="1337900"/>
                      <a:pt x="943657" y="1432859"/>
                      <a:pt x="753739" y="1397249"/>
                    </a:cubicBezTo>
                    <a:cubicBezTo>
                      <a:pt x="629105" y="1373510"/>
                      <a:pt x="534146" y="1284485"/>
                      <a:pt x="451056" y="1189526"/>
                    </a:cubicBezTo>
                    <a:cubicBezTo>
                      <a:pt x="433251" y="1171721"/>
                      <a:pt x="421381" y="1153916"/>
                      <a:pt x="415447" y="1130177"/>
                    </a:cubicBezTo>
                    <a:cubicBezTo>
                      <a:pt x="403577" y="1100502"/>
                      <a:pt x="409512" y="1070827"/>
                      <a:pt x="409512" y="1041152"/>
                    </a:cubicBezTo>
                    <a:cubicBezTo>
                      <a:pt x="409512" y="946193"/>
                      <a:pt x="367967" y="863104"/>
                      <a:pt x="332357" y="774080"/>
                    </a:cubicBezTo>
                    <a:cubicBezTo>
                      <a:pt x="237398" y="590096"/>
                      <a:pt x="136504" y="364568"/>
                      <a:pt x="0" y="204324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7" name="任意多边形: 形状 276"/>
              <p:cNvSpPr/>
              <p:nvPr>
                <p:custDataLst>
                  <p:tags r:id="rId141"/>
                </p:custDataLst>
              </p:nvPr>
            </p:nvSpPr>
            <p:spPr>
              <a:xfrm>
                <a:off x="10188023" y="1617611"/>
                <a:ext cx="449019" cy="903042"/>
              </a:xfrm>
              <a:custGeom>
                <a:avLst/>
                <a:gdLst>
                  <a:gd name="connsiteX0" fmla="*/ 336256 w 449019"/>
                  <a:gd name="connsiteY0" fmla="*/ 368896 h 903042"/>
                  <a:gd name="connsiteX1" fmla="*/ 419345 w 449019"/>
                  <a:gd name="connsiteY1" fmla="*/ 362962 h 903042"/>
                  <a:gd name="connsiteX2" fmla="*/ 431215 w 449019"/>
                  <a:gd name="connsiteY2" fmla="*/ 339222 h 903042"/>
                  <a:gd name="connsiteX3" fmla="*/ 443085 w 449019"/>
                  <a:gd name="connsiteY3" fmla="*/ 279872 h 903042"/>
                  <a:gd name="connsiteX4" fmla="*/ 431215 w 449019"/>
                  <a:gd name="connsiteY4" fmla="*/ 244262 h 903042"/>
                  <a:gd name="connsiteX5" fmla="*/ 389670 w 449019"/>
                  <a:gd name="connsiteY5" fmla="*/ 208653 h 903042"/>
                  <a:gd name="connsiteX6" fmla="*/ 336256 w 449019"/>
                  <a:gd name="connsiteY6" fmla="*/ 214588 h 903042"/>
                  <a:gd name="connsiteX7" fmla="*/ 330321 w 449019"/>
                  <a:gd name="connsiteY7" fmla="*/ 226458 h 903042"/>
                  <a:gd name="connsiteX8" fmla="*/ 282841 w 449019"/>
                  <a:gd name="connsiteY8" fmla="*/ 84019 h 903042"/>
                  <a:gd name="connsiteX9" fmla="*/ 247231 w 449019"/>
                  <a:gd name="connsiteY9" fmla="*/ 36539 h 903042"/>
                  <a:gd name="connsiteX10" fmla="*/ 164142 w 449019"/>
                  <a:gd name="connsiteY10" fmla="*/ 930 h 903042"/>
                  <a:gd name="connsiteX11" fmla="*/ 86988 w 449019"/>
                  <a:gd name="connsiteY11" fmla="*/ 24669 h 903042"/>
                  <a:gd name="connsiteX12" fmla="*/ 33573 w 449019"/>
                  <a:gd name="connsiteY12" fmla="*/ 119629 h 903042"/>
                  <a:gd name="connsiteX13" fmla="*/ 21703 w 449019"/>
                  <a:gd name="connsiteY13" fmla="*/ 161173 h 903042"/>
                  <a:gd name="connsiteX14" fmla="*/ 3898 w 449019"/>
                  <a:gd name="connsiteY14" fmla="*/ 303612 h 903042"/>
                  <a:gd name="connsiteX15" fmla="*/ 9833 w 449019"/>
                  <a:gd name="connsiteY15" fmla="*/ 469791 h 903042"/>
                  <a:gd name="connsiteX16" fmla="*/ 21703 w 449019"/>
                  <a:gd name="connsiteY16" fmla="*/ 499465 h 903042"/>
                  <a:gd name="connsiteX17" fmla="*/ 69183 w 449019"/>
                  <a:gd name="connsiteY17" fmla="*/ 517270 h 903042"/>
                  <a:gd name="connsiteX18" fmla="*/ 211622 w 449019"/>
                  <a:gd name="connsiteY18" fmla="*/ 511335 h 903042"/>
                  <a:gd name="connsiteX19" fmla="*/ 217557 w 449019"/>
                  <a:gd name="connsiteY19" fmla="*/ 505400 h 903042"/>
                  <a:gd name="connsiteX20" fmla="*/ 187882 w 449019"/>
                  <a:gd name="connsiteY20" fmla="*/ 517270 h 903042"/>
                  <a:gd name="connsiteX21" fmla="*/ 193817 w 449019"/>
                  <a:gd name="connsiteY21" fmla="*/ 612229 h 903042"/>
                  <a:gd name="connsiteX22" fmla="*/ 193817 w 449019"/>
                  <a:gd name="connsiteY22" fmla="*/ 724994 h 903042"/>
                  <a:gd name="connsiteX23" fmla="*/ 199752 w 449019"/>
                  <a:gd name="connsiteY23" fmla="*/ 784343 h 903042"/>
                  <a:gd name="connsiteX24" fmla="*/ 247231 w 449019"/>
                  <a:gd name="connsiteY24" fmla="*/ 867432 h 903042"/>
                  <a:gd name="connsiteX25" fmla="*/ 282841 w 449019"/>
                  <a:gd name="connsiteY25" fmla="*/ 897107 h 903042"/>
                  <a:gd name="connsiteX26" fmla="*/ 330321 w 449019"/>
                  <a:gd name="connsiteY26" fmla="*/ 903042 h 903042"/>
                  <a:gd name="connsiteX27" fmla="*/ 413410 w 449019"/>
                  <a:gd name="connsiteY27" fmla="*/ 855562 h 903042"/>
                  <a:gd name="connsiteX28" fmla="*/ 449020 w 449019"/>
                  <a:gd name="connsiteY28" fmla="*/ 766538 h 903042"/>
                  <a:gd name="connsiteX29" fmla="*/ 449020 w 449019"/>
                  <a:gd name="connsiteY29" fmla="*/ 742798 h 903042"/>
                  <a:gd name="connsiteX30" fmla="*/ 443085 w 449019"/>
                  <a:gd name="connsiteY30" fmla="*/ 719059 h 903042"/>
                  <a:gd name="connsiteX31" fmla="*/ 419345 w 449019"/>
                  <a:gd name="connsiteY31" fmla="*/ 647839 h 903042"/>
                  <a:gd name="connsiteX32" fmla="*/ 359995 w 449019"/>
                  <a:gd name="connsiteY32" fmla="*/ 463856 h 903042"/>
                  <a:gd name="connsiteX33" fmla="*/ 348126 w 449019"/>
                  <a:gd name="connsiteY33" fmla="*/ 422311 h 903042"/>
                  <a:gd name="connsiteX34" fmla="*/ 336256 w 449019"/>
                  <a:gd name="connsiteY34" fmla="*/ 368896 h 9030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449019" h="903042">
                    <a:moveTo>
                      <a:pt x="336256" y="368896"/>
                    </a:moveTo>
                    <a:cubicBezTo>
                      <a:pt x="359995" y="386701"/>
                      <a:pt x="395605" y="386701"/>
                      <a:pt x="419345" y="362962"/>
                    </a:cubicBezTo>
                    <a:cubicBezTo>
                      <a:pt x="425280" y="357027"/>
                      <a:pt x="431215" y="345157"/>
                      <a:pt x="431215" y="339222"/>
                    </a:cubicBezTo>
                    <a:cubicBezTo>
                      <a:pt x="437150" y="321417"/>
                      <a:pt x="443085" y="297677"/>
                      <a:pt x="443085" y="279872"/>
                    </a:cubicBezTo>
                    <a:cubicBezTo>
                      <a:pt x="443085" y="268002"/>
                      <a:pt x="437150" y="256132"/>
                      <a:pt x="431215" y="244262"/>
                    </a:cubicBezTo>
                    <a:cubicBezTo>
                      <a:pt x="419345" y="226458"/>
                      <a:pt x="407475" y="214588"/>
                      <a:pt x="389670" y="208653"/>
                    </a:cubicBezTo>
                    <a:cubicBezTo>
                      <a:pt x="371865" y="202718"/>
                      <a:pt x="354060" y="202718"/>
                      <a:pt x="336256" y="214588"/>
                    </a:cubicBezTo>
                    <a:cubicBezTo>
                      <a:pt x="336256" y="220523"/>
                      <a:pt x="330321" y="220523"/>
                      <a:pt x="330321" y="226458"/>
                    </a:cubicBezTo>
                    <a:cubicBezTo>
                      <a:pt x="324386" y="178978"/>
                      <a:pt x="306581" y="125563"/>
                      <a:pt x="282841" y="84019"/>
                    </a:cubicBezTo>
                    <a:cubicBezTo>
                      <a:pt x="270971" y="66214"/>
                      <a:pt x="259101" y="48409"/>
                      <a:pt x="247231" y="36539"/>
                    </a:cubicBezTo>
                    <a:cubicBezTo>
                      <a:pt x="223492" y="18734"/>
                      <a:pt x="187882" y="-5005"/>
                      <a:pt x="164142" y="930"/>
                    </a:cubicBezTo>
                    <a:cubicBezTo>
                      <a:pt x="134467" y="930"/>
                      <a:pt x="110728" y="12799"/>
                      <a:pt x="86988" y="24669"/>
                    </a:cubicBezTo>
                    <a:cubicBezTo>
                      <a:pt x="57313" y="42474"/>
                      <a:pt x="45443" y="89954"/>
                      <a:pt x="33573" y="119629"/>
                    </a:cubicBezTo>
                    <a:cubicBezTo>
                      <a:pt x="27638" y="131498"/>
                      <a:pt x="27638" y="149303"/>
                      <a:pt x="21703" y="161173"/>
                    </a:cubicBezTo>
                    <a:cubicBezTo>
                      <a:pt x="15768" y="208653"/>
                      <a:pt x="9833" y="256132"/>
                      <a:pt x="3898" y="303612"/>
                    </a:cubicBezTo>
                    <a:cubicBezTo>
                      <a:pt x="-2037" y="357027"/>
                      <a:pt x="-2037" y="416376"/>
                      <a:pt x="9833" y="469791"/>
                    </a:cubicBezTo>
                    <a:cubicBezTo>
                      <a:pt x="9833" y="481661"/>
                      <a:pt x="15768" y="493530"/>
                      <a:pt x="21703" y="499465"/>
                    </a:cubicBezTo>
                    <a:cubicBezTo>
                      <a:pt x="33573" y="511335"/>
                      <a:pt x="51378" y="517270"/>
                      <a:pt x="69183" y="517270"/>
                    </a:cubicBezTo>
                    <a:cubicBezTo>
                      <a:pt x="116662" y="517270"/>
                      <a:pt x="164142" y="517270"/>
                      <a:pt x="211622" y="511335"/>
                    </a:cubicBezTo>
                    <a:cubicBezTo>
                      <a:pt x="211622" y="511335"/>
                      <a:pt x="217557" y="511335"/>
                      <a:pt x="217557" y="505400"/>
                    </a:cubicBezTo>
                    <a:cubicBezTo>
                      <a:pt x="217557" y="505400"/>
                      <a:pt x="187882" y="511335"/>
                      <a:pt x="187882" y="517270"/>
                    </a:cubicBezTo>
                    <a:cubicBezTo>
                      <a:pt x="187882" y="546945"/>
                      <a:pt x="193817" y="582555"/>
                      <a:pt x="193817" y="612229"/>
                    </a:cubicBezTo>
                    <a:cubicBezTo>
                      <a:pt x="193817" y="653774"/>
                      <a:pt x="199752" y="683449"/>
                      <a:pt x="193817" y="724994"/>
                    </a:cubicBezTo>
                    <a:cubicBezTo>
                      <a:pt x="187882" y="748733"/>
                      <a:pt x="199752" y="760603"/>
                      <a:pt x="199752" y="784343"/>
                    </a:cubicBezTo>
                    <a:cubicBezTo>
                      <a:pt x="199752" y="808083"/>
                      <a:pt x="229427" y="849627"/>
                      <a:pt x="247231" y="867432"/>
                    </a:cubicBezTo>
                    <a:cubicBezTo>
                      <a:pt x="259101" y="879302"/>
                      <a:pt x="270971" y="891172"/>
                      <a:pt x="282841" y="897107"/>
                    </a:cubicBezTo>
                    <a:cubicBezTo>
                      <a:pt x="300646" y="903042"/>
                      <a:pt x="312516" y="903042"/>
                      <a:pt x="330321" y="903042"/>
                    </a:cubicBezTo>
                    <a:cubicBezTo>
                      <a:pt x="365930" y="903042"/>
                      <a:pt x="395605" y="885237"/>
                      <a:pt x="413410" y="855562"/>
                    </a:cubicBezTo>
                    <a:cubicBezTo>
                      <a:pt x="431215" y="825888"/>
                      <a:pt x="443085" y="796213"/>
                      <a:pt x="449020" y="766538"/>
                    </a:cubicBezTo>
                    <a:cubicBezTo>
                      <a:pt x="449020" y="760603"/>
                      <a:pt x="449020" y="748733"/>
                      <a:pt x="449020" y="742798"/>
                    </a:cubicBezTo>
                    <a:cubicBezTo>
                      <a:pt x="449020" y="736863"/>
                      <a:pt x="449020" y="730928"/>
                      <a:pt x="443085" y="719059"/>
                    </a:cubicBezTo>
                    <a:cubicBezTo>
                      <a:pt x="437150" y="695319"/>
                      <a:pt x="431215" y="671579"/>
                      <a:pt x="419345" y="647839"/>
                    </a:cubicBezTo>
                    <a:cubicBezTo>
                      <a:pt x="395605" y="588490"/>
                      <a:pt x="383735" y="523205"/>
                      <a:pt x="359995" y="463856"/>
                    </a:cubicBezTo>
                    <a:cubicBezTo>
                      <a:pt x="354060" y="451986"/>
                      <a:pt x="348126" y="434181"/>
                      <a:pt x="348126" y="422311"/>
                    </a:cubicBezTo>
                    <a:cubicBezTo>
                      <a:pt x="348126" y="398571"/>
                      <a:pt x="348126" y="380766"/>
                      <a:pt x="336256" y="368896"/>
                    </a:cubicBez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8" name="任意多边形: 形状 277"/>
              <p:cNvSpPr/>
              <p:nvPr>
                <p:custDataLst>
                  <p:tags r:id="rId142"/>
                </p:custDataLst>
              </p:nvPr>
            </p:nvSpPr>
            <p:spPr>
              <a:xfrm>
                <a:off x="10180051" y="1612054"/>
                <a:ext cx="344227" cy="529420"/>
              </a:xfrm>
              <a:custGeom>
                <a:avLst/>
                <a:gdLst>
                  <a:gd name="connsiteX0" fmla="*/ 344227 w 344227"/>
                  <a:gd name="connsiteY0" fmla="*/ 237949 h 529420"/>
                  <a:gd name="connsiteX1" fmla="*/ 261138 w 344227"/>
                  <a:gd name="connsiteY1" fmla="*/ 42095 h 529420"/>
                  <a:gd name="connsiteX2" fmla="*/ 83089 w 344227"/>
                  <a:gd name="connsiteY2" fmla="*/ 30226 h 529420"/>
                  <a:gd name="connsiteX3" fmla="*/ 35610 w 344227"/>
                  <a:gd name="connsiteY3" fmla="*/ 125185 h 529420"/>
                  <a:gd name="connsiteX4" fmla="*/ 5935 w 344227"/>
                  <a:gd name="connsiteY4" fmla="*/ 267624 h 529420"/>
                  <a:gd name="connsiteX5" fmla="*/ 0 w 344227"/>
                  <a:gd name="connsiteY5" fmla="*/ 421932 h 529420"/>
                  <a:gd name="connsiteX6" fmla="*/ 23740 w 344227"/>
                  <a:gd name="connsiteY6" fmla="*/ 510957 h 529420"/>
                  <a:gd name="connsiteX7" fmla="*/ 148374 w 344227"/>
                  <a:gd name="connsiteY7" fmla="*/ 528761 h 529420"/>
                  <a:gd name="connsiteX8" fmla="*/ 290813 w 344227"/>
                  <a:gd name="connsiteY8" fmla="*/ 487217 h 529420"/>
                  <a:gd name="connsiteX9" fmla="*/ 284878 w 344227"/>
                  <a:gd name="connsiteY9" fmla="*/ 475347 h 529420"/>
                  <a:gd name="connsiteX10" fmla="*/ 136504 w 344227"/>
                  <a:gd name="connsiteY10" fmla="*/ 516891 h 529420"/>
                  <a:gd name="connsiteX11" fmla="*/ 11870 w 344227"/>
                  <a:gd name="connsiteY11" fmla="*/ 463477 h 529420"/>
                  <a:gd name="connsiteX12" fmla="*/ 11870 w 344227"/>
                  <a:gd name="connsiteY12" fmla="*/ 315103 h 529420"/>
                  <a:gd name="connsiteX13" fmla="*/ 35610 w 344227"/>
                  <a:gd name="connsiteY13" fmla="*/ 160794 h 529420"/>
                  <a:gd name="connsiteX14" fmla="*/ 83089 w 344227"/>
                  <a:gd name="connsiteY14" fmla="*/ 42095 h 529420"/>
                  <a:gd name="connsiteX15" fmla="*/ 219593 w 344227"/>
                  <a:gd name="connsiteY15" fmla="*/ 30226 h 529420"/>
                  <a:gd name="connsiteX16" fmla="*/ 326422 w 344227"/>
                  <a:gd name="connsiteY16" fmla="*/ 237949 h 529420"/>
                  <a:gd name="connsiteX17" fmla="*/ 344227 w 344227"/>
                  <a:gd name="connsiteY17" fmla="*/ 237949 h 529420"/>
                  <a:gd name="connsiteX18" fmla="*/ 344227 w 344227"/>
                  <a:gd name="connsiteY18" fmla="*/ 237949 h 529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344227" h="529420">
                    <a:moveTo>
                      <a:pt x="344227" y="237949"/>
                    </a:moveTo>
                    <a:cubicBezTo>
                      <a:pt x="338292" y="166729"/>
                      <a:pt x="308617" y="89575"/>
                      <a:pt x="261138" y="42095"/>
                    </a:cubicBezTo>
                    <a:cubicBezTo>
                      <a:pt x="213658" y="-5384"/>
                      <a:pt x="136504" y="-17254"/>
                      <a:pt x="83089" y="30226"/>
                    </a:cubicBezTo>
                    <a:cubicBezTo>
                      <a:pt x="53415" y="53965"/>
                      <a:pt x="41545" y="89575"/>
                      <a:pt x="35610" y="125185"/>
                    </a:cubicBezTo>
                    <a:cubicBezTo>
                      <a:pt x="23740" y="172664"/>
                      <a:pt x="11870" y="220144"/>
                      <a:pt x="5935" y="267624"/>
                    </a:cubicBezTo>
                    <a:cubicBezTo>
                      <a:pt x="0" y="321038"/>
                      <a:pt x="0" y="368518"/>
                      <a:pt x="0" y="421932"/>
                    </a:cubicBezTo>
                    <a:cubicBezTo>
                      <a:pt x="0" y="451607"/>
                      <a:pt x="0" y="493152"/>
                      <a:pt x="23740" y="510957"/>
                    </a:cubicBezTo>
                    <a:cubicBezTo>
                      <a:pt x="53415" y="534696"/>
                      <a:pt x="112764" y="528761"/>
                      <a:pt x="148374" y="528761"/>
                    </a:cubicBezTo>
                    <a:cubicBezTo>
                      <a:pt x="195853" y="522826"/>
                      <a:pt x="243333" y="510957"/>
                      <a:pt x="290813" y="487217"/>
                    </a:cubicBezTo>
                    <a:cubicBezTo>
                      <a:pt x="296748" y="481282"/>
                      <a:pt x="290813" y="475347"/>
                      <a:pt x="284878" y="475347"/>
                    </a:cubicBezTo>
                    <a:cubicBezTo>
                      <a:pt x="237398" y="499087"/>
                      <a:pt x="183983" y="510957"/>
                      <a:pt x="136504" y="516891"/>
                    </a:cubicBezTo>
                    <a:cubicBezTo>
                      <a:pt x="89024" y="522826"/>
                      <a:pt x="23740" y="522826"/>
                      <a:pt x="11870" y="463477"/>
                    </a:cubicBezTo>
                    <a:cubicBezTo>
                      <a:pt x="0" y="415997"/>
                      <a:pt x="5935" y="362583"/>
                      <a:pt x="11870" y="315103"/>
                    </a:cubicBezTo>
                    <a:cubicBezTo>
                      <a:pt x="17805" y="261689"/>
                      <a:pt x="23740" y="214209"/>
                      <a:pt x="35610" y="160794"/>
                    </a:cubicBezTo>
                    <a:cubicBezTo>
                      <a:pt x="47480" y="125185"/>
                      <a:pt x="53415" y="71770"/>
                      <a:pt x="83089" y="42095"/>
                    </a:cubicBezTo>
                    <a:cubicBezTo>
                      <a:pt x="118699" y="551"/>
                      <a:pt x="178049" y="6486"/>
                      <a:pt x="219593" y="30226"/>
                    </a:cubicBezTo>
                    <a:cubicBezTo>
                      <a:pt x="284878" y="71770"/>
                      <a:pt x="320487" y="166729"/>
                      <a:pt x="326422" y="237949"/>
                    </a:cubicBezTo>
                    <a:cubicBezTo>
                      <a:pt x="332357" y="243884"/>
                      <a:pt x="344227" y="243884"/>
                      <a:pt x="344227" y="237949"/>
                    </a:cubicBezTo>
                    <a:lnTo>
                      <a:pt x="344227" y="237949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9" name="任意多边形: 形状 278"/>
              <p:cNvSpPr/>
              <p:nvPr>
                <p:custDataLst>
                  <p:tags r:id="rId143"/>
                </p:custDataLst>
              </p:nvPr>
            </p:nvSpPr>
            <p:spPr>
              <a:xfrm>
                <a:off x="10514875" y="1818260"/>
                <a:ext cx="134779" cy="183666"/>
              </a:xfrm>
              <a:custGeom>
                <a:avLst/>
                <a:gdLst>
                  <a:gd name="connsiteX0" fmla="*/ 9404 w 134779"/>
                  <a:gd name="connsiteY0" fmla="*/ 31743 h 183666"/>
                  <a:gd name="connsiteX1" fmla="*/ 80623 w 134779"/>
                  <a:gd name="connsiteY1" fmla="*/ 19873 h 183666"/>
                  <a:gd name="connsiteX2" fmla="*/ 116233 w 134779"/>
                  <a:gd name="connsiteY2" fmla="*/ 97027 h 183666"/>
                  <a:gd name="connsiteX3" fmla="*/ 86558 w 134779"/>
                  <a:gd name="connsiteY3" fmla="*/ 168247 h 183666"/>
                  <a:gd name="connsiteX4" fmla="*/ 21274 w 134779"/>
                  <a:gd name="connsiteY4" fmla="*/ 162312 h 183666"/>
                  <a:gd name="connsiteX5" fmla="*/ 15339 w 134779"/>
                  <a:gd name="connsiteY5" fmla="*/ 168247 h 183666"/>
                  <a:gd name="connsiteX6" fmla="*/ 80623 w 134779"/>
                  <a:gd name="connsiteY6" fmla="*/ 180117 h 183666"/>
                  <a:gd name="connsiteX7" fmla="*/ 128103 w 134779"/>
                  <a:gd name="connsiteY7" fmla="*/ 132637 h 183666"/>
                  <a:gd name="connsiteX8" fmla="*/ 74688 w 134779"/>
                  <a:gd name="connsiteY8" fmla="*/ 2068 h 183666"/>
                  <a:gd name="connsiteX9" fmla="*/ 9404 w 134779"/>
                  <a:gd name="connsiteY9" fmla="*/ 31743 h 183666"/>
                  <a:gd name="connsiteX10" fmla="*/ 9404 w 134779"/>
                  <a:gd name="connsiteY10" fmla="*/ 31743 h 183666"/>
                  <a:gd name="connsiteX11" fmla="*/ 9404 w 134779"/>
                  <a:gd name="connsiteY11" fmla="*/ 31743 h 183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4779" h="183666">
                    <a:moveTo>
                      <a:pt x="9404" y="31743"/>
                    </a:moveTo>
                    <a:cubicBezTo>
                      <a:pt x="21274" y="2068"/>
                      <a:pt x="56883" y="8003"/>
                      <a:pt x="80623" y="19873"/>
                    </a:cubicBezTo>
                    <a:cubicBezTo>
                      <a:pt x="104363" y="37678"/>
                      <a:pt x="116233" y="67353"/>
                      <a:pt x="116233" y="97027"/>
                    </a:cubicBezTo>
                    <a:cubicBezTo>
                      <a:pt x="116233" y="120767"/>
                      <a:pt x="104363" y="150442"/>
                      <a:pt x="86558" y="168247"/>
                    </a:cubicBezTo>
                    <a:cubicBezTo>
                      <a:pt x="68753" y="180117"/>
                      <a:pt x="39078" y="186052"/>
                      <a:pt x="21274" y="162312"/>
                    </a:cubicBezTo>
                    <a:cubicBezTo>
                      <a:pt x="15339" y="156377"/>
                      <a:pt x="9404" y="162312"/>
                      <a:pt x="15339" y="168247"/>
                    </a:cubicBezTo>
                    <a:cubicBezTo>
                      <a:pt x="33143" y="186052"/>
                      <a:pt x="56883" y="186052"/>
                      <a:pt x="80623" y="180117"/>
                    </a:cubicBezTo>
                    <a:cubicBezTo>
                      <a:pt x="104363" y="174182"/>
                      <a:pt x="122168" y="150442"/>
                      <a:pt x="128103" y="132637"/>
                    </a:cubicBezTo>
                    <a:cubicBezTo>
                      <a:pt x="145908" y="85157"/>
                      <a:pt x="128103" y="19873"/>
                      <a:pt x="74688" y="2068"/>
                    </a:cubicBezTo>
                    <a:cubicBezTo>
                      <a:pt x="50948" y="-3867"/>
                      <a:pt x="15339" y="2068"/>
                      <a:pt x="9404" y="31743"/>
                    </a:cubicBezTo>
                    <a:cubicBezTo>
                      <a:pt x="-8401" y="37678"/>
                      <a:pt x="3469" y="37678"/>
                      <a:pt x="9404" y="31743"/>
                    </a:cubicBezTo>
                    <a:lnTo>
                      <a:pt x="9404" y="31743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0" name="任意多边形: 形状 279"/>
              <p:cNvSpPr/>
              <p:nvPr>
                <p:custDataLst>
                  <p:tags r:id="rId144"/>
                </p:custDataLst>
              </p:nvPr>
            </p:nvSpPr>
            <p:spPr>
              <a:xfrm>
                <a:off x="10518344" y="1978114"/>
                <a:ext cx="112764" cy="350583"/>
              </a:xfrm>
              <a:custGeom>
                <a:avLst/>
                <a:gdLst>
                  <a:gd name="connsiteX0" fmla="*/ 0 w 112764"/>
                  <a:gd name="connsiteY0" fmla="*/ 8393 h 350583"/>
                  <a:gd name="connsiteX1" fmla="*/ 100894 w 112764"/>
                  <a:gd name="connsiteY1" fmla="*/ 346685 h 350583"/>
                  <a:gd name="connsiteX2" fmla="*/ 112764 w 112764"/>
                  <a:gd name="connsiteY2" fmla="*/ 340751 h 350583"/>
                  <a:gd name="connsiteX3" fmla="*/ 11870 w 112764"/>
                  <a:gd name="connsiteY3" fmla="*/ 2458 h 350583"/>
                  <a:gd name="connsiteX4" fmla="*/ 0 w 112764"/>
                  <a:gd name="connsiteY4" fmla="*/ 8393 h 350583"/>
                  <a:gd name="connsiteX5" fmla="*/ 0 w 112764"/>
                  <a:gd name="connsiteY5" fmla="*/ 8393 h 3505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2764" h="350583">
                    <a:moveTo>
                      <a:pt x="0" y="8393"/>
                    </a:moveTo>
                    <a:cubicBezTo>
                      <a:pt x="29675" y="121157"/>
                      <a:pt x="71219" y="233921"/>
                      <a:pt x="100894" y="346685"/>
                    </a:cubicBezTo>
                    <a:cubicBezTo>
                      <a:pt x="100894" y="352620"/>
                      <a:pt x="112764" y="352620"/>
                      <a:pt x="112764" y="340751"/>
                    </a:cubicBezTo>
                    <a:cubicBezTo>
                      <a:pt x="83089" y="227986"/>
                      <a:pt x="41545" y="115222"/>
                      <a:pt x="11870" y="2458"/>
                    </a:cubicBezTo>
                    <a:cubicBezTo>
                      <a:pt x="11870" y="-3477"/>
                      <a:pt x="0" y="2458"/>
                      <a:pt x="0" y="8393"/>
                    </a:cubicBezTo>
                    <a:lnTo>
                      <a:pt x="0" y="8393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1" name="任意多边形: 形状 280"/>
              <p:cNvSpPr/>
              <p:nvPr>
                <p:custDataLst>
                  <p:tags r:id="rId145"/>
                </p:custDataLst>
              </p:nvPr>
            </p:nvSpPr>
            <p:spPr>
              <a:xfrm>
                <a:off x="10262481" y="1968702"/>
                <a:ext cx="48139" cy="31218"/>
              </a:xfrm>
              <a:custGeom>
                <a:avLst/>
                <a:gdLst>
                  <a:gd name="connsiteX0" fmla="*/ 659 w 48139"/>
                  <a:gd name="connsiteY0" fmla="*/ 29675 h 31218"/>
                  <a:gd name="connsiteX1" fmla="*/ 48139 w 48139"/>
                  <a:gd name="connsiteY1" fmla="*/ 5935 h 31218"/>
                  <a:gd name="connsiteX2" fmla="*/ 48139 w 48139"/>
                  <a:gd name="connsiteY2" fmla="*/ 0 h 31218"/>
                  <a:gd name="connsiteX3" fmla="*/ 42204 w 48139"/>
                  <a:gd name="connsiteY3" fmla="*/ 0 h 31218"/>
                  <a:gd name="connsiteX4" fmla="*/ 42204 w 48139"/>
                  <a:gd name="connsiteY4" fmla="*/ 0 h 31218"/>
                  <a:gd name="connsiteX5" fmla="*/ 42204 w 48139"/>
                  <a:gd name="connsiteY5" fmla="*/ 0 h 31218"/>
                  <a:gd name="connsiteX6" fmla="*/ 42204 w 48139"/>
                  <a:gd name="connsiteY6" fmla="*/ 0 h 31218"/>
                  <a:gd name="connsiteX7" fmla="*/ 36269 w 48139"/>
                  <a:gd name="connsiteY7" fmla="*/ 5935 h 31218"/>
                  <a:gd name="connsiteX8" fmla="*/ 36269 w 48139"/>
                  <a:gd name="connsiteY8" fmla="*/ 5935 h 31218"/>
                  <a:gd name="connsiteX9" fmla="*/ 36269 w 48139"/>
                  <a:gd name="connsiteY9" fmla="*/ 5935 h 31218"/>
                  <a:gd name="connsiteX10" fmla="*/ 36269 w 48139"/>
                  <a:gd name="connsiteY10" fmla="*/ 5935 h 31218"/>
                  <a:gd name="connsiteX11" fmla="*/ 30334 w 48139"/>
                  <a:gd name="connsiteY11" fmla="*/ 5935 h 31218"/>
                  <a:gd name="connsiteX12" fmla="*/ 30334 w 48139"/>
                  <a:gd name="connsiteY12" fmla="*/ 5935 h 31218"/>
                  <a:gd name="connsiteX13" fmla="*/ 30334 w 48139"/>
                  <a:gd name="connsiteY13" fmla="*/ 5935 h 31218"/>
                  <a:gd name="connsiteX14" fmla="*/ 30334 w 48139"/>
                  <a:gd name="connsiteY14" fmla="*/ 5935 h 31218"/>
                  <a:gd name="connsiteX15" fmla="*/ 24399 w 48139"/>
                  <a:gd name="connsiteY15" fmla="*/ 5935 h 31218"/>
                  <a:gd name="connsiteX16" fmla="*/ 24399 w 48139"/>
                  <a:gd name="connsiteY16" fmla="*/ 5935 h 31218"/>
                  <a:gd name="connsiteX17" fmla="*/ 24399 w 48139"/>
                  <a:gd name="connsiteY17" fmla="*/ 5935 h 31218"/>
                  <a:gd name="connsiteX18" fmla="*/ 24399 w 48139"/>
                  <a:gd name="connsiteY18" fmla="*/ 5935 h 31218"/>
                  <a:gd name="connsiteX19" fmla="*/ 24399 w 48139"/>
                  <a:gd name="connsiteY19" fmla="*/ 5935 h 31218"/>
                  <a:gd name="connsiteX20" fmla="*/ 24399 w 48139"/>
                  <a:gd name="connsiteY20" fmla="*/ 5935 h 31218"/>
                  <a:gd name="connsiteX21" fmla="*/ 24399 w 48139"/>
                  <a:gd name="connsiteY21" fmla="*/ 5935 h 31218"/>
                  <a:gd name="connsiteX22" fmla="*/ 18464 w 48139"/>
                  <a:gd name="connsiteY22" fmla="*/ 11870 h 31218"/>
                  <a:gd name="connsiteX23" fmla="*/ 659 w 48139"/>
                  <a:gd name="connsiteY23" fmla="*/ 29675 h 31218"/>
                  <a:gd name="connsiteX24" fmla="*/ 659 w 48139"/>
                  <a:gd name="connsiteY24" fmla="*/ 29675 h 312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8139" h="31218">
                    <a:moveTo>
                      <a:pt x="659" y="29675"/>
                    </a:moveTo>
                    <a:cubicBezTo>
                      <a:pt x="18464" y="35610"/>
                      <a:pt x="36269" y="23740"/>
                      <a:pt x="48139" y="5935"/>
                    </a:cubicBezTo>
                    <a:cubicBezTo>
                      <a:pt x="48139" y="5935"/>
                      <a:pt x="48139" y="0"/>
                      <a:pt x="48139" y="0"/>
                    </a:cubicBezTo>
                    <a:cubicBezTo>
                      <a:pt x="48139" y="0"/>
                      <a:pt x="42204" y="0"/>
                      <a:pt x="42204" y="0"/>
                    </a:cubicBezTo>
                    <a:cubicBezTo>
                      <a:pt x="42204" y="0"/>
                      <a:pt x="42204" y="0"/>
                      <a:pt x="42204" y="0"/>
                    </a:cubicBezTo>
                    <a:cubicBezTo>
                      <a:pt x="42204" y="0"/>
                      <a:pt x="42204" y="0"/>
                      <a:pt x="42204" y="0"/>
                    </a:cubicBezTo>
                    <a:cubicBezTo>
                      <a:pt x="42204" y="0"/>
                      <a:pt x="42204" y="0"/>
                      <a:pt x="42204" y="0"/>
                    </a:cubicBezTo>
                    <a:cubicBezTo>
                      <a:pt x="42204" y="0"/>
                      <a:pt x="42204" y="0"/>
                      <a:pt x="36269" y="5935"/>
                    </a:cubicBezTo>
                    <a:cubicBezTo>
                      <a:pt x="36269" y="5935"/>
                      <a:pt x="36269" y="5935"/>
                      <a:pt x="36269" y="5935"/>
                    </a:cubicBezTo>
                    <a:cubicBezTo>
                      <a:pt x="36269" y="5935"/>
                      <a:pt x="36269" y="5935"/>
                      <a:pt x="36269" y="5935"/>
                    </a:cubicBezTo>
                    <a:cubicBezTo>
                      <a:pt x="36269" y="5935"/>
                      <a:pt x="36269" y="5935"/>
                      <a:pt x="36269" y="5935"/>
                    </a:cubicBezTo>
                    <a:cubicBezTo>
                      <a:pt x="36269" y="5935"/>
                      <a:pt x="30334" y="5935"/>
                      <a:pt x="30334" y="5935"/>
                    </a:cubicBezTo>
                    <a:cubicBezTo>
                      <a:pt x="30334" y="5935"/>
                      <a:pt x="30334" y="5935"/>
                      <a:pt x="30334" y="5935"/>
                    </a:cubicBezTo>
                    <a:cubicBezTo>
                      <a:pt x="30334" y="5935"/>
                      <a:pt x="30334" y="5935"/>
                      <a:pt x="30334" y="5935"/>
                    </a:cubicBezTo>
                    <a:cubicBezTo>
                      <a:pt x="30334" y="5935"/>
                      <a:pt x="30334" y="5935"/>
                      <a:pt x="30334" y="5935"/>
                    </a:cubicBezTo>
                    <a:cubicBezTo>
                      <a:pt x="30334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18464" y="5935"/>
                      <a:pt x="18464" y="5935"/>
                      <a:pt x="18464" y="11870"/>
                    </a:cubicBezTo>
                    <a:cubicBezTo>
                      <a:pt x="-5276" y="23740"/>
                      <a:pt x="659" y="29675"/>
                      <a:pt x="659" y="29675"/>
                    </a:cubicBezTo>
                    <a:lnTo>
                      <a:pt x="659" y="29675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2" name="任意多边形: 形状 281"/>
              <p:cNvSpPr/>
              <p:nvPr>
                <p:custDataLst>
                  <p:tags r:id="rId146"/>
                </p:custDataLst>
              </p:nvPr>
            </p:nvSpPr>
            <p:spPr>
              <a:xfrm>
                <a:off x="10286881" y="2010247"/>
                <a:ext cx="29674" cy="17804"/>
              </a:xfrm>
              <a:custGeom>
                <a:avLst/>
                <a:gdLst>
                  <a:gd name="connsiteX0" fmla="*/ 17805 w 29674"/>
                  <a:gd name="connsiteY0" fmla="*/ 0 h 17804"/>
                  <a:gd name="connsiteX1" fmla="*/ 17805 w 29674"/>
                  <a:gd name="connsiteY1" fmla="*/ 0 h 17804"/>
                  <a:gd name="connsiteX2" fmla="*/ 17805 w 29674"/>
                  <a:gd name="connsiteY2" fmla="*/ 0 h 17804"/>
                  <a:gd name="connsiteX3" fmla="*/ 17805 w 29674"/>
                  <a:gd name="connsiteY3" fmla="*/ 0 h 17804"/>
                  <a:gd name="connsiteX4" fmla="*/ 17805 w 29674"/>
                  <a:gd name="connsiteY4" fmla="*/ 0 h 17804"/>
                  <a:gd name="connsiteX5" fmla="*/ 17805 w 29674"/>
                  <a:gd name="connsiteY5" fmla="*/ 0 h 17804"/>
                  <a:gd name="connsiteX6" fmla="*/ 17805 w 29674"/>
                  <a:gd name="connsiteY6" fmla="*/ 0 h 17804"/>
                  <a:gd name="connsiteX7" fmla="*/ 11870 w 29674"/>
                  <a:gd name="connsiteY7" fmla="*/ 5935 h 17804"/>
                  <a:gd name="connsiteX8" fmla="*/ 17805 w 29674"/>
                  <a:gd name="connsiteY8" fmla="*/ 0 h 17804"/>
                  <a:gd name="connsiteX9" fmla="*/ 5935 w 29674"/>
                  <a:gd name="connsiteY9" fmla="*/ 5935 h 17804"/>
                  <a:gd name="connsiteX10" fmla="*/ 5935 w 29674"/>
                  <a:gd name="connsiteY10" fmla="*/ 5935 h 17804"/>
                  <a:gd name="connsiteX11" fmla="*/ 5935 w 29674"/>
                  <a:gd name="connsiteY11" fmla="*/ 5935 h 17804"/>
                  <a:gd name="connsiteX12" fmla="*/ 0 w 29674"/>
                  <a:gd name="connsiteY12" fmla="*/ 11870 h 17804"/>
                  <a:gd name="connsiteX13" fmla="*/ 5935 w 29674"/>
                  <a:gd name="connsiteY13" fmla="*/ 17805 h 17804"/>
                  <a:gd name="connsiteX14" fmla="*/ 29675 w 29674"/>
                  <a:gd name="connsiteY14" fmla="*/ 5935 h 17804"/>
                  <a:gd name="connsiteX15" fmla="*/ 29675 w 29674"/>
                  <a:gd name="connsiteY15" fmla="*/ 0 h 17804"/>
                  <a:gd name="connsiteX16" fmla="*/ 17805 w 29674"/>
                  <a:gd name="connsiteY16" fmla="*/ 0 h 17804"/>
                  <a:gd name="connsiteX17" fmla="*/ 17805 w 29674"/>
                  <a:gd name="connsiteY17" fmla="*/ 0 h 17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9674" h="17804">
                    <a:moveTo>
                      <a:pt x="17805" y="0"/>
                    </a:moveTo>
                    <a:cubicBezTo>
                      <a:pt x="17805" y="0"/>
                      <a:pt x="17805" y="0"/>
                      <a:pt x="17805" y="0"/>
                    </a:cubicBezTo>
                    <a:cubicBezTo>
                      <a:pt x="17805" y="5935"/>
                      <a:pt x="17805" y="0"/>
                      <a:pt x="17805" y="0"/>
                    </a:cubicBezTo>
                    <a:cubicBezTo>
                      <a:pt x="17805" y="5935"/>
                      <a:pt x="17805" y="5935"/>
                      <a:pt x="17805" y="0"/>
                    </a:cubicBezTo>
                    <a:cubicBezTo>
                      <a:pt x="17805" y="5935"/>
                      <a:pt x="17805" y="5935"/>
                      <a:pt x="17805" y="0"/>
                    </a:cubicBezTo>
                    <a:cubicBezTo>
                      <a:pt x="17805" y="5935"/>
                      <a:pt x="17805" y="5935"/>
                      <a:pt x="17805" y="0"/>
                    </a:cubicBezTo>
                    <a:cubicBezTo>
                      <a:pt x="17805" y="5935"/>
                      <a:pt x="17805" y="5935"/>
                      <a:pt x="17805" y="0"/>
                    </a:cubicBezTo>
                    <a:cubicBezTo>
                      <a:pt x="11870" y="5935"/>
                      <a:pt x="11870" y="5935"/>
                      <a:pt x="11870" y="5935"/>
                    </a:cubicBezTo>
                    <a:cubicBezTo>
                      <a:pt x="11870" y="5935"/>
                      <a:pt x="11870" y="5935"/>
                      <a:pt x="17805" y="0"/>
                    </a:cubicBezTo>
                    <a:cubicBezTo>
                      <a:pt x="11870" y="5935"/>
                      <a:pt x="11870" y="5935"/>
                      <a:pt x="5935" y="5935"/>
                    </a:cubicBezTo>
                    <a:cubicBezTo>
                      <a:pt x="5935" y="5935"/>
                      <a:pt x="5935" y="5935"/>
                      <a:pt x="5935" y="5935"/>
                    </a:cubicBezTo>
                    <a:cubicBezTo>
                      <a:pt x="5935" y="5935"/>
                      <a:pt x="5935" y="5935"/>
                      <a:pt x="5935" y="5935"/>
                    </a:cubicBezTo>
                    <a:cubicBezTo>
                      <a:pt x="5935" y="5935"/>
                      <a:pt x="0" y="5935"/>
                      <a:pt x="0" y="11870"/>
                    </a:cubicBezTo>
                    <a:cubicBezTo>
                      <a:pt x="0" y="17805"/>
                      <a:pt x="0" y="17805"/>
                      <a:pt x="5935" y="17805"/>
                    </a:cubicBezTo>
                    <a:cubicBezTo>
                      <a:pt x="11870" y="17805"/>
                      <a:pt x="23740" y="17805"/>
                      <a:pt x="29675" y="5935"/>
                    </a:cubicBezTo>
                    <a:cubicBezTo>
                      <a:pt x="29675" y="5935"/>
                      <a:pt x="29675" y="0"/>
                      <a:pt x="29675" y="0"/>
                    </a:cubicBezTo>
                    <a:cubicBezTo>
                      <a:pt x="23740" y="0"/>
                      <a:pt x="23740" y="0"/>
                      <a:pt x="17805" y="0"/>
                    </a:cubicBezTo>
                    <a:lnTo>
                      <a:pt x="17805" y="0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3" name="任意多边形: 形状 282"/>
              <p:cNvSpPr/>
              <p:nvPr>
                <p:custDataLst>
                  <p:tags r:id="rId147"/>
                </p:custDataLst>
              </p:nvPr>
            </p:nvSpPr>
            <p:spPr>
              <a:xfrm>
                <a:off x="10334360" y="1855938"/>
                <a:ext cx="29674" cy="41544"/>
              </a:xfrm>
              <a:custGeom>
                <a:avLst/>
                <a:gdLst>
                  <a:gd name="connsiteX0" fmla="*/ 0 w 29674"/>
                  <a:gd name="connsiteY0" fmla="*/ 23740 h 41544"/>
                  <a:gd name="connsiteX1" fmla="*/ 17805 w 29674"/>
                  <a:gd name="connsiteY1" fmla="*/ 41545 h 41544"/>
                  <a:gd name="connsiteX2" fmla="*/ 29675 w 29674"/>
                  <a:gd name="connsiteY2" fmla="*/ 17805 h 41544"/>
                  <a:gd name="connsiteX3" fmla="*/ 11870 w 29674"/>
                  <a:gd name="connsiteY3" fmla="*/ 0 h 41544"/>
                  <a:gd name="connsiteX4" fmla="*/ 0 w 29674"/>
                  <a:gd name="connsiteY4" fmla="*/ 23740 h 41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674" h="41544">
                    <a:moveTo>
                      <a:pt x="0" y="23740"/>
                    </a:moveTo>
                    <a:cubicBezTo>
                      <a:pt x="0" y="35610"/>
                      <a:pt x="5935" y="41545"/>
                      <a:pt x="17805" y="41545"/>
                    </a:cubicBezTo>
                    <a:cubicBezTo>
                      <a:pt x="23740" y="41545"/>
                      <a:pt x="29675" y="29675"/>
                      <a:pt x="29675" y="17805"/>
                    </a:cubicBezTo>
                    <a:cubicBezTo>
                      <a:pt x="29675" y="5935"/>
                      <a:pt x="23740" y="0"/>
                      <a:pt x="11870" y="0"/>
                    </a:cubicBezTo>
                    <a:cubicBezTo>
                      <a:pt x="5935" y="0"/>
                      <a:pt x="0" y="11870"/>
                      <a:pt x="0" y="23740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4" name="任意多边形: 形状 283"/>
              <p:cNvSpPr/>
              <p:nvPr>
                <p:custDataLst>
                  <p:tags r:id="rId148"/>
                </p:custDataLst>
              </p:nvPr>
            </p:nvSpPr>
            <p:spPr>
              <a:xfrm>
                <a:off x="10215661" y="1866229"/>
                <a:ext cx="23739" cy="37188"/>
              </a:xfrm>
              <a:custGeom>
                <a:avLst/>
                <a:gdLst>
                  <a:gd name="connsiteX0" fmla="*/ 0 w 23739"/>
                  <a:gd name="connsiteY0" fmla="*/ 19383 h 37188"/>
                  <a:gd name="connsiteX1" fmla="*/ 11870 w 23739"/>
                  <a:gd name="connsiteY1" fmla="*/ 37188 h 37188"/>
                  <a:gd name="connsiteX2" fmla="*/ 23740 w 23739"/>
                  <a:gd name="connsiteY2" fmla="*/ 19383 h 37188"/>
                  <a:gd name="connsiteX3" fmla="*/ 11870 w 23739"/>
                  <a:gd name="connsiteY3" fmla="*/ 1579 h 37188"/>
                  <a:gd name="connsiteX4" fmla="*/ 0 w 23739"/>
                  <a:gd name="connsiteY4" fmla="*/ 19383 h 371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39" h="37188">
                    <a:moveTo>
                      <a:pt x="0" y="19383"/>
                    </a:moveTo>
                    <a:cubicBezTo>
                      <a:pt x="0" y="31253"/>
                      <a:pt x="5935" y="37188"/>
                      <a:pt x="11870" y="37188"/>
                    </a:cubicBezTo>
                    <a:cubicBezTo>
                      <a:pt x="17805" y="37188"/>
                      <a:pt x="23740" y="31253"/>
                      <a:pt x="23740" y="19383"/>
                    </a:cubicBezTo>
                    <a:cubicBezTo>
                      <a:pt x="23740" y="7514"/>
                      <a:pt x="17805" y="1579"/>
                      <a:pt x="11870" y="1579"/>
                    </a:cubicBezTo>
                    <a:cubicBezTo>
                      <a:pt x="5935" y="-4356"/>
                      <a:pt x="0" y="7514"/>
                      <a:pt x="0" y="19383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5" name="任意多边形: 形状 284"/>
              <p:cNvSpPr/>
              <p:nvPr>
                <p:custDataLst>
                  <p:tags r:id="rId149"/>
                </p:custDataLst>
              </p:nvPr>
            </p:nvSpPr>
            <p:spPr>
              <a:xfrm>
                <a:off x="10545381" y="1865170"/>
                <a:ext cx="48080" cy="67922"/>
              </a:xfrm>
              <a:custGeom>
                <a:avLst/>
                <a:gdLst>
                  <a:gd name="connsiteX0" fmla="*/ 8573 w 48080"/>
                  <a:gd name="connsiteY0" fmla="*/ 14508 h 67922"/>
                  <a:gd name="connsiteX1" fmla="*/ 38247 w 48080"/>
                  <a:gd name="connsiteY1" fmla="*/ 26378 h 67922"/>
                  <a:gd name="connsiteX2" fmla="*/ 32312 w 48080"/>
                  <a:gd name="connsiteY2" fmla="*/ 61987 h 67922"/>
                  <a:gd name="connsiteX3" fmla="*/ 32312 w 48080"/>
                  <a:gd name="connsiteY3" fmla="*/ 67922 h 67922"/>
                  <a:gd name="connsiteX4" fmla="*/ 38247 w 48080"/>
                  <a:gd name="connsiteY4" fmla="*/ 67922 h 67922"/>
                  <a:gd name="connsiteX5" fmla="*/ 44182 w 48080"/>
                  <a:gd name="connsiteY5" fmla="*/ 20443 h 67922"/>
                  <a:gd name="connsiteX6" fmla="*/ 26378 w 48080"/>
                  <a:gd name="connsiteY6" fmla="*/ 2638 h 67922"/>
                  <a:gd name="connsiteX7" fmla="*/ 2638 w 48080"/>
                  <a:gd name="connsiteY7" fmla="*/ 2638 h 67922"/>
                  <a:gd name="connsiteX8" fmla="*/ 2638 w 48080"/>
                  <a:gd name="connsiteY8" fmla="*/ 8573 h 67922"/>
                  <a:gd name="connsiteX9" fmla="*/ 8573 w 48080"/>
                  <a:gd name="connsiteY9" fmla="*/ 14508 h 67922"/>
                  <a:gd name="connsiteX10" fmla="*/ 8573 w 48080"/>
                  <a:gd name="connsiteY10" fmla="*/ 14508 h 67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8080" h="67922">
                    <a:moveTo>
                      <a:pt x="8573" y="14508"/>
                    </a:moveTo>
                    <a:cubicBezTo>
                      <a:pt x="20443" y="8573"/>
                      <a:pt x="32312" y="14508"/>
                      <a:pt x="38247" y="26378"/>
                    </a:cubicBezTo>
                    <a:cubicBezTo>
                      <a:pt x="44182" y="38247"/>
                      <a:pt x="38247" y="50117"/>
                      <a:pt x="32312" y="61987"/>
                    </a:cubicBezTo>
                    <a:cubicBezTo>
                      <a:pt x="32312" y="61987"/>
                      <a:pt x="32312" y="67922"/>
                      <a:pt x="32312" y="67922"/>
                    </a:cubicBezTo>
                    <a:cubicBezTo>
                      <a:pt x="32312" y="67922"/>
                      <a:pt x="38247" y="67922"/>
                      <a:pt x="38247" y="67922"/>
                    </a:cubicBezTo>
                    <a:cubicBezTo>
                      <a:pt x="50117" y="56052"/>
                      <a:pt x="50117" y="32313"/>
                      <a:pt x="44182" y="20443"/>
                    </a:cubicBezTo>
                    <a:cubicBezTo>
                      <a:pt x="38247" y="14508"/>
                      <a:pt x="32312" y="2638"/>
                      <a:pt x="26378" y="2638"/>
                    </a:cubicBezTo>
                    <a:cubicBezTo>
                      <a:pt x="20443" y="-3297"/>
                      <a:pt x="8573" y="2638"/>
                      <a:pt x="2638" y="2638"/>
                    </a:cubicBezTo>
                    <a:cubicBezTo>
                      <a:pt x="2638" y="2638"/>
                      <a:pt x="-3297" y="8573"/>
                      <a:pt x="2638" y="8573"/>
                    </a:cubicBezTo>
                    <a:cubicBezTo>
                      <a:pt x="2638" y="14508"/>
                      <a:pt x="2638" y="14508"/>
                      <a:pt x="8573" y="14508"/>
                    </a:cubicBezTo>
                    <a:lnTo>
                      <a:pt x="8573" y="14508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6" name="任意多边形: 形状 285"/>
              <p:cNvSpPr/>
              <p:nvPr>
                <p:custDataLst>
                  <p:tags r:id="rId150"/>
                </p:custDataLst>
              </p:nvPr>
            </p:nvSpPr>
            <p:spPr>
              <a:xfrm>
                <a:off x="10368352" y="2125047"/>
                <a:ext cx="273346" cy="396367"/>
              </a:xfrm>
              <a:custGeom>
                <a:avLst/>
                <a:gdLst>
                  <a:gd name="connsiteX0" fmla="*/ 1617 w 273346"/>
                  <a:gd name="connsiteY0" fmla="*/ 3898 h 396367"/>
                  <a:gd name="connsiteX1" fmla="*/ 7552 w 273346"/>
                  <a:gd name="connsiteY1" fmla="*/ 187882 h 396367"/>
                  <a:gd name="connsiteX2" fmla="*/ 37227 w 273346"/>
                  <a:gd name="connsiteY2" fmla="*/ 336256 h 396367"/>
                  <a:gd name="connsiteX3" fmla="*/ 244950 w 273346"/>
                  <a:gd name="connsiteY3" fmla="*/ 336256 h 396367"/>
                  <a:gd name="connsiteX4" fmla="*/ 268690 w 273346"/>
                  <a:gd name="connsiteY4" fmla="*/ 193817 h 396367"/>
                  <a:gd name="connsiteX5" fmla="*/ 256820 w 273346"/>
                  <a:gd name="connsiteY5" fmla="*/ 199752 h 396367"/>
                  <a:gd name="connsiteX6" fmla="*/ 221211 w 273346"/>
                  <a:gd name="connsiteY6" fmla="*/ 354061 h 396367"/>
                  <a:gd name="connsiteX7" fmla="*/ 66902 w 273346"/>
                  <a:gd name="connsiteY7" fmla="*/ 359995 h 396367"/>
                  <a:gd name="connsiteX8" fmla="*/ 19422 w 273346"/>
                  <a:gd name="connsiteY8" fmla="*/ 199752 h 396367"/>
                  <a:gd name="connsiteX9" fmla="*/ 13487 w 273346"/>
                  <a:gd name="connsiteY9" fmla="*/ 9833 h 396367"/>
                  <a:gd name="connsiteX10" fmla="*/ 1617 w 273346"/>
                  <a:gd name="connsiteY10" fmla="*/ 3898 h 396367"/>
                  <a:gd name="connsiteX11" fmla="*/ 1617 w 273346"/>
                  <a:gd name="connsiteY11" fmla="*/ 3898 h 3963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73346" h="396367">
                    <a:moveTo>
                      <a:pt x="1617" y="3898"/>
                    </a:moveTo>
                    <a:cubicBezTo>
                      <a:pt x="7552" y="63248"/>
                      <a:pt x="7552" y="122597"/>
                      <a:pt x="7552" y="187882"/>
                    </a:cubicBezTo>
                    <a:cubicBezTo>
                      <a:pt x="7552" y="241296"/>
                      <a:pt x="7552" y="294711"/>
                      <a:pt x="37227" y="336256"/>
                    </a:cubicBezTo>
                    <a:cubicBezTo>
                      <a:pt x="84707" y="413410"/>
                      <a:pt x="197471" y="419345"/>
                      <a:pt x="244950" y="336256"/>
                    </a:cubicBezTo>
                    <a:cubicBezTo>
                      <a:pt x="268690" y="294711"/>
                      <a:pt x="280560" y="241296"/>
                      <a:pt x="268690" y="193817"/>
                    </a:cubicBezTo>
                    <a:cubicBezTo>
                      <a:pt x="268690" y="187882"/>
                      <a:pt x="256820" y="187882"/>
                      <a:pt x="256820" y="199752"/>
                    </a:cubicBezTo>
                    <a:cubicBezTo>
                      <a:pt x="268690" y="247231"/>
                      <a:pt x="256820" y="312516"/>
                      <a:pt x="221211" y="354061"/>
                    </a:cubicBezTo>
                    <a:cubicBezTo>
                      <a:pt x="179666" y="395605"/>
                      <a:pt x="108447" y="401540"/>
                      <a:pt x="66902" y="359995"/>
                    </a:cubicBezTo>
                    <a:cubicBezTo>
                      <a:pt x="25357" y="318451"/>
                      <a:pt x="19422" y="253166"/>
                      <a:pt x="19422" y="199752"/>
                    </a:cubicBezTo>
                    <a:cubicBezTo>
                      <a:pt x="19422" y="134467"/>
                      <a:pt x="19422" y="69183"/>
                      <a:pt x="13487" y="9833"/>
                    </a:cubicBezTo>
                    <a:cubicBezTo>
                      <a:pt x="7552" y="-2037"/>
                      <a:pt x="-4317" y="-2037"/>
                      <a:pt x="1617" y="3898"/>
                    </a:cubicBezTo>
                    <a:lnTo>
                      <a:pt x="1617" y="3898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7" name="任意多边形: 形状 286"/>
              <p:cNvSpPr/>
              <p:nvPr>
                <p:custDataLst>
                  <p:tags r:id="rId151"/>
                </p:custDataLst>
              </p:nvPr>
            </p:nvSpPr>
            <p:spPr>
              <a:xfrm>
                <a:off x="10375905" y="2093336"/>
                <a:ext cx="95024" cy="124633"/>
              </a:xfrm>
              <a:custGeom>
                <a:avLst/>
                <a:gdLst>
                  <a:gd name="connsiteX0" fmla="*/ 0 w 95024"/>
                  <a:gd name="connsiteY0" fmla="*/ 35610 h 124633"/>
                  <a:gd name="connsiteX1" fmla="*/ 94959 w 95024"/>
                  <a:gd name="connsiteY1" fmla="*/ 0 h 124633"/>
                  <a:gd name="connsiteX2" fmla="*/ 0 w 95024"/>
                  <a:gd name="connsiteY2" fmla="*/ 124634 h 124633"/>
                  <a:gd name="connsiteX3" fmla="*/ 0 w 95024"/>
                  <a:gd name="connsiteY3" fmla="*/ 35610 h 1246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5024" h="124633">
                    <a:moveTo>
                      <a:pt x="0" y="35610"/>
                    </a:moveTo>
                    <a:lnTo>
                      <a:pt x="94959" y="0"/>
                    </a:lnTo>
                    <a:cubicBezTo>
                      <a:pt x="94959" y="0"/>
                      <a:pt x="100894" y="35610"/>
                      <a:pt x="0" y="124634"/>
                    </a:cubicBezTo>
                    <a:lnTo>
                      <a:pt x="0" y="35610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561" name="任意多边形: 形状 560"/>
              <p:cNvSpPr/>
              <p:nvPr>
                <p:custDataLst>
                  <p:tags r:id="rId152"/>
                </p:custDataLst>
              </p:nvPr>
            </p:nvSpPr>
            <p:spPr>
              <a:xfrm>
                <a:off x="9799397" y="2318864"/>
                <a:ext cx="1716018" cy="2274275"/>
              </a:xfrm>
              <a:custGeom>
                <a:avLst/>
                <a:gdLst>
                  <a:gd name="connsiteX0" fmla="*/ 155127 w 1716018"/>
                  <a:gd name="connsiteY0" fmla="*/ 2142517 h 2274275"/>
                  <a:gd name="connsiteX1" fmla="*/ 618053 w 1716018"/>
                  <a:gd name="connsiteY1" fmla="*/ 1988209 h 2274275"/>
                  <a:gd name="connsiteX2" fmla="*/ 1716019 w 1716018"/>
                  <a:gd name="connsiteY2" fmla="*/ 2213737 h 2274275"/>
                  <a:gd name="connsiteX3" fmla="*/ 1668539 w 1716018"/>
                  <a:gd name="connsiteY3" fmla="*/ 1388779 h 2274275"/>
                  <a:gd name="connsiteX4" fmla="*/ 1532035 w 1716018"/>
                  <a:gd name="connsiteY4" fmla="*/ 724064 h 2274275"/>
                  <a:gd name="connsiteX5" fmla="*/ 1175938 w 1716018"/>
                  <a:gd name="connsiteY5" fmla="*/ 178048 h 2274275"/>
                  <a:gd name="connsiteX6" fmla="*/ 683337 w 1716018"/>
                  <a:gd name="connsiteY6" fmla="*/ 0 h 2274275"/>
                  <a:gd name="connsiteX7" fmla="*/ 232281 w 1716018"/>
                  <a:gd name="connsiteY7" fmla="*/ 225528 h 2274275"/>
                  <a:gd name="connsiteX8" fmla="*/ 66103 w 1716018"/>
                  <a:gd name="connsiteY8" fmla="*/ 635040 h 2274275"/>
                  <a:gd name="connsiteX9" fmla="*/ 155127 w 1716018"/>
                  <a:gd name="connsiteY9" fmla="*/ 2142517 h 2274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16018" h="2274275">
                    <a:moveTo>
                      <a:pt x="155127" y="2142517"/>
                    </a:moveTo>
                    <a:cubicBezTo>
                      <a:pt x="321305" y="2160322"/>
                      <a:pt x="487484" y="2100973"/>
                      <a:pt x="618053" y="1988209"/>
                    </a:cubicBezTo>
                    <a:cubicBezTo>
                      <a:pt x="920735" y="2261216"/>
                      <a:pt x="1348052" y="2344306"/>
                      <a:pt x="1716019" y="2213737"/>
                    </a:cubicBezTo>
                    <a:cubicBezTo>
                      <a:pt x="1716019" y="1940729"/>
                      <a:pt x="1698214" y="1661786"/>
                      <a:pt x="1668539" y="1388779"/>
                    </a:cubicBezTo>
                    <a:cubicBezTo>
                      <a:pt x="1644799" y="1163250"/>
                      <a:pt x="1609190" y="937722"/>
                      <a:pt x="1532035" y="724064"/>
                    </a:cubicBezTo>
                    <a:cubicBezTo>
                      <a:pt x="1454881" y="510406"/>
                      <a:pt x="1342117" y="314552"/>
                      <a:pt x="1175938" y="178048"/>
                    </a:cubicBezTo>
                    <a:cubicBezTo>
                      <a:pt x="1033499" y="65284"/>
                      <a:pt x="861386" y="0"/>
                      <a:pt x="683337" y="0"/>
                    </a:cubicBezTo>
                    <a:cubicBezTo>
                      <a:pt x="511224" y="0"/>
                      <a:pt x="345045" y="77154"/>
                      <a:pt x="232281" y="225528"/>
                    </a:cubicBezTo>
                    <a:cubicBezTo>
                      <a:pt x="143257" y="338292"/>
                      <a:pt x="101712" y="486666"/>
                      <a:pt x="66103" y="635040"/>
                    </a:cubicBezTo>
                    <a:cubicBezTo>
                      <a:pt x="-40727" y="1121706"/>
                      <a:pt x="-22922" y="1679591"/>
                      <a:pt x="155127" y="2142517"/>
                    </a:cubicBez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562" name="任意多边形: 形状 561"/>
              <p:cNvSpPr/>
              <p:nvPr>
                <p:custDataLst>
                  <p:tags r:id="rId153"/>
                </p:custDataLst>
              </p:nvPr>
            </p:nvSpPr>
            <p:spPr>
              <a:xfrm>
                <a:off x="10417449" y="2152686"/>
                <a:ext cx="504470" cy="308617"/>
              </a:xfrm>
              <a:custGeom>
                <a:avLst/>
                <a:gdLst>
                  <a:gd name="connsiteX0" fmla="*/ 35610 w 504470"/>
                  <a:gd name="connsiteY0" fmla="*/ 124634 h 308617"/>
                  <a:gd name="connsiteX1" fmla="*/ 249268 w 504470"/>
                  <a:gd name="connsiteY1" fmla="*/ 0 h 308617"/>
                  <a:gd name="connsiteX2" fmla="*/ 504471 w 504470"/>
                  <a:gd name="connsiteY2" fmla="*/ 231463 h 308617"/>
                  <a:gd name="connsiteX3" fmla="*/ 225528 w 504470"/>
                  <a:gd name="connsiteY3" fmla="*/ 308618 h 308617"/>
                  <a:gd name="connsiteX4" fmla="*/ 53415 w 504470"/>
                  <a:gd name="connsiteY4" fmla="*/ 213658 h 308617"/>
                  <a:gd name="connsiteX5" fmla="*/ 0 w 504470"/>
                  <a:gd name="connsiteY5" fmla="*/ 308618 h 3086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4470" h="308617">
                    <a:moveTo>
                      <a:pt x="35610" y="124634"/>
                    </a:moveTo>
                    <a:lnTo>
                      <a:pt x="249268" y="0"/>
                    </a:lnTo>
                    <a:lnTo>
                      <a:pt x="504471" y="231463"/>
                    </a:lnTo>
                    <a:lnTo>
                      <a:pt x="225528" y="308618"/>
                    </a:lnTo>
                    <a:lnTo>
                      <a:pt x="53415" y="213658"/>
                    </a:lnTo>
                    <a:lnTo>
                      <a:pt x="0" y="308618"/>
                    </a:ln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563" name="任意多边形: 形状 562"/>
              <p:cNvSpPr/>
              <p:nvPr>
                <p:custDataLst>
                  <p:tags r:id="rId154"/>
                </p:custDataLst>
              </p:nvPr>
            </p:nvSpPr>
            <p:spPr>
              <a:xfrm>
                <a:off x="10162080" y="2223905"/>
                <a:ext cx="255369" cy="237398"/>
              </a:xfrm>
              <a:custGeom>
                <a:avLst/>
                <a:gdLst>
                  <a:gd name="connsiteX0" fmla="*/ 255370 w 255369"/>
                  <a:gd name="connsiteY0" fmla="*/ 237398 h 237398"/>
                  <a:gd name="connsiteX1" fmla="*/ 225695 w 255369"/>
                  <a:gd name="connsiteY1" fmla="*/ 53415 h 237398"/>
                  <a:gd name="connsiteX2" fmla="*/ 148541 w 255369"/>
                  <a:gd name="connsiteY2" fmla="*/ 0 h 237398"/>
                  <a:gd name="connsiteX3" fmla="*/ 167 w 255369"/>
                  <a:gd name="connsiteY3" fmla="*/ 148374 h 237398"/>
                  <a:gd name="connsiteX4" fmla="*/ 160411 w 255369"/>
                  <a:gd name="connsiteY4" fmla="*/ 148374 h 237398"/>
                  <a:gd name="connsiteX5" fmla="*/ 255370 w 255369"/>
                  <a:gd name="connsiteY5" fmla="*/ 237398 h 2373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55369" h="237398">
                    <a:moveTo>
                      <a:pt x="255370" y="237398"/>
                    </a:moveTo>
                    <a:lnTo>
                      <a:pt x="225695" y="53415"/>
                    </a:lnTo>
                    <a:lnTo>
                      <a:pt x="148541" y="0"/>
                    </a:lnTo>
                    <a:cubicBezTo>
                      <a:pt x="148541" y="0"/>
                      <a:pt x="-5768" y="148374"/>
                      <a:pt x="167" y="148374"/>
                    </a:cubicBezTo>
                    <a:cubicBezTo>
                      <a:pt x="167" y="148374"/>
                      <a:pt x="160411" y="148374"/>
                      <a:pt x="160411" y="148374"/>
                    </a:cubicBezTo>
                    <a:lnTo>
                      <a:pt x="255370" y="237398"/>
                    </a:ln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565" name="任意多边形: 形状 564"/>
              <p:cNvSpPr/>
              <p:nvPr>
                <p:custDataLst>
                  <p:tags r:id="rId155"/>
                </p:custDataLst>
              </p:nvPr>
            </p:nvSpPr>
            <p:spPr>
              <a:xfrm>
                <a:off x="10387775" y="2277320"/>
                <a:ext cx="65284" cy="195853"/>
              </a:xfrm>
              <a:custGeom>
                <a:avLst/>
                <a:gdLst>
                  <a:gd name="connsiteX0" fmla="*/ 65284 w 65284"/>
                  <a:gd name="connsiteY0" fmla="*/ 0 h 195853"/>
                  <a:gd name="connsiteX1" fmla="*/ 29675 w 65284"/>
                  <a:gd name="connsiteY1" fmla="*/ 195853 h 195853"/>
                  <a:gd name="connsiteX2" fmla="*/ 0 w 65284"/>
                  <a:gd name="connsiteY2" fmla="*/ 0 h 195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5284" h="195853">
                    <a:moveTo>
                      <a:pt x="65284" y="0"/>
                    </a:moveTo>
                    <a:lnTo>
                      <a:pt x="29675" y="19585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568" name="任意多边形: 形状 567"/>
              <p:cNvSpPr/>
              <p:nvPr>
                <p:custDataLst>
                  <p:tags r:id="rId156"/>
                </p:custDataLst>
              </p:nvPr>
            </p:nvSpPr>
            <p:spPr>
              <a:xfrm>
                <a:off x="10417449" y="2336669"/>
                <a:ext cx="219593" cy="160243"/>
              </a:xfrm>
              <a:custGeom>
                <a:avLst/>
                <a:gdLst>
                  <a:gd name="connsiteX0" fmla="*/ 0 w 219593"/>
                  <a:gd name="connsiteY0" fmla="*/ 160244 h 160243"/>
                  <a:gd name="connsiteX1" fmla="*/ 71219 w 219593"/>
                  <a:gd name="connsiteY1" fmla="*/ 0 h 160243"/>
                  <a:gd name="connsiteX2" fmla="*/ 219593 w 219593"/>
                  <a:gd name="connsiteY2" fmla="*/ 136504 h 160243"/>
                  <a:gd name="connsiteX3" fmla="*/ 71219 w 219593"/>
                  <a:gd name="connsiteY3" fmla="*/ 100894 h 1602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9593" h="160243">
                    <a:moveTo>
                      <a:pt x="0" y="160244"/>
                    </a:moveTo>
                    <a:lnTo>
                      <a:pt x="71219" y="0"/>
                    </a:lnTo>
                    <a:lnTo>
                      <a:pt x="219593" y="136504"/>
                    </a:lnTo>
                    <a:lnTo>
                      <a:pt x="71219" y="100894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569" name="任意多边形: 形状 568"/>
              <p:cNvSpPr/>
              <p:nvPr>
                <p:custDataLst>
                  <p:tags r:id="rId157"/>
                </p:custDataLst>
              </p:nvPr>
            </p:nvSpPr>
            <p:spPr>
              <a:xfrm>
                <a:off x="10239401" y="2354474"/>
                <a:ext cx="172113" cy="142438"/>
              </a:xfrm>
              <a:custGeom>
                <a:avLst/>
                <a:gdLst>
                  <a:gd name="connsiteX0" fmla="*/ 172114 w 172113"/>
                  <a:gd name="connsiteY0" fmla="*/ 142439 h 142438"/>
                  <a:gd name="connsiteX1" fmla="*/ 118699 w 172113"/>
                  <a:gd name="connsiteY1" fmla="*/ 0 h 142438"/>
                  <a:gd name="connsiteX2" fmla="*/ 0 w 172113"/>
                  <a:gd name="connsiteY2" fmla="*/ 17805 h 142438"/>
                  <a:gd name="connsiteX3" fmla="*/ 94959 w 172113"/>
                  <a:gd name="connsiteY3" fmla="*/ 53415 h 1424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113" h="142438">
                    <a:moveTo>
                      <a:pt x="172114" y="142439"/>
                    </a:moveTo>
                    <a:lnTo>
                      <a:pt x="118699" y="0"/>
                    </a:lnTo>
                    <a:lnTo>
                      <a:pt x="0" y="17805"/>
                    </a:lnTo>
                    <a:lnTo>
                      <a:pt x="94959" y="53415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570" name="任意多边形: 形状 569"/>
              <p:cNvSpPr/>
              <p:nvPr>
                <p:custDataLst>
                  <p:tags r:id="rId158"/>
                </p:custDataLst>
              </p:nvPr>
            </p:nvSpPr>
            <p:spPr>
              <a:xfrm>
                <a:off x="11152899" y="3755122"/>
                <a:ext cx="688938" cy="640644"/>
              </a:xfrm>
              <a:custGeom>
                <a:avLst/>
                <a:gdLst>
                  <a:gd name="connsiteX0" fmla="*/ 688939 w 688938"/>
                  <a:gd name="connsiteY0" fmla="*/ 231463 h 640644"/>
                  <a:gd name="connsiteX1" fmla="*/ 588045 w 688938"/>
                  <a:gd name="connsiteY1" fmla="*/ 415447 h 640644"/>
                  <a:gd name="connsiteX2" fmla="*/ 463411 w 688938"/>
                  <a:gd name="connsiteY2" fmla="*/ 510406 h 640644"/>
                  <a:gd name="connsiteX3" fmla="*/ 320972 w 688938"/>
                  <a:gd name="connsiteY3" fmla="*/ 563820 h 640644"/>
                  <a:gd name="connsiteX4" fmla="*/ 297232 w 688938"/>
                  <a:gd name="connsiteY4" fmla="*/ 599430 h 640644"/>
                  <a:gd name="connsiteX5" fmla="*/ 249752 w 688938"/>
                  <a:gd name="connsiteY5" fmla="*/ 635040 h 640644"/>
                  <a:gd name="connsiteX6" fmla="*/ 202273 w 688938"/>
                  <a:gd name="connsiteY6" fmla="*/ 516341 h 640644"/>
                  <a:gd name="connsiteX7" fmla="*/ 226013 w 688938"/>
                  <a:gd name="connsiteY7" fmla="*/ 456991 h 640644"/>
                  <a:gd name="connsiteX8" fmla="*/ 160728 w 688938"/>
                  <a:gd name="connsiteY8" fmla="*/ 516341 h 640644"/>
                  <a:gd name="connsiteX9" fmla="*/ 131053 w 688938"/>
                  <a:gd name="connsiteY9" fmla="*/ 593495 h 640644"/>
                  <a:gd name="connsiteX10" fmla="*/ 83574 w 688938"/>
                  <a:gd name="connsiteY10" fmla="*/ 575690 h 640644"/>
                  <a:gd name="connsiteX11" fmla="*/ 71704 w 688938"/>
                  <a:gd name="connsiteY11" fmla="*/ 433251 h 640644"/>
                  <a:gd name="connsiteX12" fmla="*/ 24224 w 688938"/>
                  <a:gd name="connsiteY12" fmla="*/ 439186 h 640644"/>
                  <a:gd name="connsiteX13" fmla="*/ 484 w 688938"/>
                  <a:gd name="connsiteY13" fmla="*/ 379837 h 640644"/>
                  <a:gd name="connsiteX14" fmla="*/ 101379 w 688938"/>
                  <a:gd name="connsiteY14" fmla="*/ 225528 h 640644"/>
                  <a:gd name="connsiteX15" fmla="*/ 178533 w 688938"/>
                  <a:gd name="connsiteY15" fmla="*/ 112764 h 640644"/>
                  <a:gd name="connsiteX16" fmla="*/ 356581 w 688938"/>
                  <a:gd name="connsiteY16" fmla="*/ 124634 h 640644"/>
                  <a:gd name="connsiteX17" fmla="*/ 445606 w 688938"/>
                  <a:gd name="connsiteY17" fmla="*/ 160244 h 640644"/>
                  <a:gd name="connsiteX18" fmla="*/ 516825 w 688938"/>
                  <a:gd name="connsiteY18" fmla="*/ 0 h 640644"/>
                  <a:gd name="connsiteX19" fmla="*/ 688939 w 688938"/>
                  <a:gd name="connsiteY19" fmla="*/ 231463 h 640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688938" h="640644">
                    <a:moveTo>
                      <a:pt x="688939" y="231463"/>
                    </a:moveTo>
                    <a:cubicBezTo>
                      <a:pt x="688939" y="231463"/>
                      <a:pt x="635524" y="338292"/>
                      <a:pt x="588045" y="415447"/>
                    </a:cubicBezTo>
                    <a:cubicBezTo>
                      <a:pt x="540565" y="492601"/>
                      <a:pt x="499020" y="510406"/>
                      <a:pt x="463411" y="510406"/>
                    </a:cubicBezTo>
                    <a:cubicBezTo>
                      <a:pt x="427801" y="510406"/>
                      <a:pt x="368451" y="504471"/>
                      <a:pt x="320972" y="563820"/>
                    </a:cubicBezTo>
                    <a:lnTo>
                      <a:pt x="297232" y="599430"/>
                    </a:lnTo>
                    <a:cubicBezTo>
                      <a:pt x="297232" y="599430"/>
                      <a:pt x="285362" y="658779"/>
                      <a:pt x="249752" y="635040"/>
                    </a:cubicBezTo>
                    <a:cubicBezTo>
                      <a:pt x="214143" y="611300"/>
                      <a:pt x="196338" y="546016"/>
                      <a:pt x="202273" y="516341"/>
                    </a:cubicBezTo>
                    <a:cubicBezTo>
                      <a:pt x="208208" y="486666"/>
                      <a:pt x="226013" y="456991"/>
                      <a:pt x="226013" y="456991"/>
                    </a:cubicBezTo>
                    <a:cubicBezTo>
                      <a:pt x="226013" y="456991"/>
                      <a:pt x="172598" y="468861"/>
                      <a:pt x="160728" y="516341"/>
                    </a:cubicBezTo>
                    <a:cubicBezTo>
                      <a:pt x="142923" y="563820"/>
                      <a:pt x="148858" y="587560"/>
                      <a:pt x="131053" y="593495"/>
                    </a:cubicBezTo>
                    <a:cubicBezTo>
                      <a:pt x="119183" y="599430"/>
                      <a:pt x="113249" y="617235"/>
                      <a:pt x="83574" y="575690"/>
                    </a:cubicBezTo>
                    <a:cubicBezTo>
                      <a:pt x="53899" y="534146"/>
                      <a:pt x="71704" y="433251"/>
                      <a:pt x="71704" y="433251"/>
                    </a:cubicBezTo>
                    <a:cubicBezTo>
                      <a:pt x="71704" y="433251"/>
                      <a:pt x="53899" y="456991"/>
                      <a:pt x="24224" y="439186"/>
                    </a:cubicBezTo>
                    <a:cubicBezTo>
                      <a:pt x="-5450" y="421381"/>
                      <a:pt x="484" y="379837"/>
                      <a:pt x="484" y="379837"/>
                    </a:cubicBezTo>
                    <a:cubicBezTo>
                      <a:pt x="484" y="379837"/>
                      <a:pt x="484" y="278943"/>
                      <a:pt x="101379" y="225528"/>
                    </a:cubicBezTo>
                    <a:cubicBezTo>
                      <a:pt x="101379" y="225528"/>
                      <a:pt x="77639" y="148374"/>
                      <a:pt x="178533" y="112764"/>
                    </a:cubicBezTo>
                    <a:cubicBezTo>
                      <a:pt x="279427" y="77154"/>
                      <a:pt x="356581" y="124634"/>
                      <a:pt x="356581" y="124634"/>
                    </a:cubicBezTo>
                    <a:cubicBezTo>
                      <a:pt x="356581" y="124634"/>
                      <a:pt x="415931" y="178049"/>
                      <a:pt x="445606" y="160244"/>
                    </a:cubicBezTo>
                    <a:cubicBezTo>
                      <a:pt x="487150" y="136504"/>
                      <a:pt x="516825" y="0"/>
                      <a:pt x="516825" y="0"/>
                    </a:cubicBezTo>
                    <a:cubicBezTo>
                      <a:pt x="516825" y="0"/>
                      <a:pt x="605849" y="77154"/>
                      <a:pt x="688939" y="231463"/>
                    </a:cubicBez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grpSp>
            <p:nvGrpSpPr>
              <p:cNvPr id="571" name="图形 67"/>
              <p:cNvGrpSpPr/>
              <p:nvPr/>
            </p:nvGrpSpPr>
            <p:grpSpPr>
              <a:xfrm>
                <a:off x="11136205" y="3737318"/>
                <a:ext cx="709508" cy="651725"/>
                <a:chOff x="11136205" y="3737318"/>
                <a:chExt cx="709508" cy="651725"/>
              </a:xfrm>
              <a:solidFill>
                <a:srgbClr val="1A2844"/>
              </a:solidFill>
            </p:grpSpPr>
            <p:sp>
              <p:nvSpPr>
                <p:cNvPr id="583" name="任意多边形: 形状 582"/>
                <p:cNvSpPr/>
                <p:nvPr>
                  <p:custDataLst>
                    <p:tags r:id="rId159"/>
                  </p:custDataLst>
                </p:nvPr>
              </p:nvSpPr>
              <p:spPr>
                <a:xfrm>
                  <a:off x="11239770" y="3737318"/>
                  <a:ext cx="438347" cy="235361"/>
                </a:xfrm>
                <a:custGeom>
                  <a:avLst/>
                  <a:gdLst>
                    <a:gd name="connsiteX0" fmla="*/ 429954 w 438347"/>
                    <a:gd name="connsiteY0" fmla="*/ 0 h 235361"/>
                    <a:gd name="connsiteX1" fmla="*/ 382474 w 438347"/>
                    <a:gd name="connsiteY1" fmla="*/ 112764 h 235361"/>
                    <a:gd name="connsiteX2" fmla="*/ 334995 w 438347"/>
                    <a:gd name="connsiteY2" fmla="*/ 160244 h 235361"/>
                    <a:gd name="connsiteX3" fmla="*/ 234101 w 438347"/>
                    <a:gd name="connsiteY3" fmla="*/ 106829 h 235361"/>
                    <a:gd name="connsiteX4" fmla="*/ 61987 w 438347"/>
                    <a:gd name="connsiteY4" fmla="*/ 118699 h 235361"/>
                    <a:gd name="connsiteX5" fmla="*/ 2637 w 438347"/>
                    <a:gd name="connsiteY5" fmla="*/ 231463 h 235361"/>
                    <a:gd name="connsiteX6" fmla="*/ 14507 w 438347"/>
                    <a:gd name="connsiteY6" fmla="*/ 225528 h 235361"/>
                    <a:gd name="connsiteX7" fmla="*/ 121336 w 438347"/>
                    <a:gd name="connsiteY7" fmla="*/ 106829 h 235361"/>
                    <a:gd name="connsiteX8" fmla="*/ 216296 w 438347"/>
                    <a:gd name="connsiteY8" fmla="*/ 112764 h 235361"/>
                    <a:gd name="connsiteX9" fmla="*/ 305320 w 438347"/>
                    <a:gd name="connsiteY9" fmla="*/ 166179 h 235361"/>
                    <a:gd name="connsiteX10" fmla="*/ 435889 w 438347"/>
                    <a:gd name="connsiteY10" fmla="*/ 5935 h 235361"/>
                    <a:gd name="connsiteX11" fmla="*/ 429954 w 438347"/>
                    <a:gd name="connsiteY11" fmla="*/ 0 h 235361"/>
                    <a:gd name="connsiteX12" fmla="*/ 429954 w 438347"/>
                    <a:gd name="connsiteY12" fmla="*/ 0 h 2353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438347" h="235361">
                      <a:moveTo>
                        <a:pt x="429954" y="0"/>
                      </a:moveTo>
                      <a:cubicBezTo>
                        <a:pt x="400279" y="29675"/>
                        <a:pt x="394344" y="77154"/>
                        <a:pt x="382474" y="112764"/>
                      </a:cubicBezTo>
                      <a:cubicBezTo>
                        <a:pt x="370604" y="136504"/>
                        <a:pt x="364669" y="160244"/>
                        <a:pt x="334995" y="160244"/>
                      </a:cubicBezTo>
                      <a:cubicBezTo>
                        <a:pt x="299385" y="160244"/>
                        <a:pt x="269710" y="124634"/>
                        <a:pt x="234101" y="106829"/>
                      </a:cubicBezTo>
                      <a:cubicBezTo>
                        <a:pt x="174751" y="83089"/>
                        <a:pt x="115402" y="89024"/>
                        <a:pt x="61987" y="118699"/>
                      </a:cubicBezTo>
                      <a:cubicBezTo>
                        <a:pt x="20442" y="142439"/>
                        <a:pt x="-9232" y="178049"/>
                        <a:pt x="2637" y="231463"/>
                      </a:cubicBezTo>
                      <a:cubicBezTo>
                        <a:pt x="2637" y="237398"/>
                        <a:pt x="14507" y="237398"/>
                        <a:pt x="14507" y="225528"/>
                      </a:cubicBezTo>
                      <a:cubicBezTo>
                        <a:pt x="2637" y="160244"/>
                        <a:pt x="67922" y="118699"/>
                        <a:pt x="121336" y="106829"/>
                      </a:cubicBezTo>
                      <a:cubicBezTo>
                        <a:pt x="151011" y="100894"/>
                        <a:pt x="186621" y="100894"/>
                        <a:pt x="216296" y="112764"/>
                      </a:cubicBezTo>
                      <a:cubicBezTo>
                        <a:pt x="245970" y="124634"/>
                        <a:pt x="269710" y="148374"/>
                        <a:pt x="305320" y="166179"/>
                      </a:cubicBezTo>
                      <a:cubicBezTo>
                        <a:pt x="406214" y="207723"/>
                        <a:pt x="394344" y="47480"/>
                        <a:pt x="435889" y="5935"/>
                      </a:cubicBezTo>
                      <a:cubicBezTo>
                        <a:pt x="441824" y="5935"/>
                        <a:pt x="435889" y="0"/>
                        <a:pt x="429954" y="0"/>
                      </a:cubicBezTo>
                      <a:lnTo>
                        <a:pt x="429954" y="0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584" name="任意多边形: 形状 583"/>
                <p:cNvSpPr/>
                <p:nvPr>
                  <p:custDataLst>
                    <p:tags r:id="rId160"/>
                  </p:custDataLst>
                </p:nvPr>
              </p:nvSpPr>
              <p:spPr>
                <a:xfrm>
                  <a:off x="11337367" y="3921301"/>
                  <a:ext cx="508346" cy="467741"/>
                </a:xfrm>
                <a:custGeom>
                  <a:avLst/>
                  <a:gdLst>
                    <a:gd name="connsiteX0" fmla="*/ 504471 w 508346"/>
                    <a:gd name="connsiteY0" fmla="*/ 11870 h 467741"/>
                    <a:gd name="connsiteX1" fmla="*/ 415447 w 508346"/>
                    <a:gd name="connsiteY1" fmla="*/ 207723 h 467741"/>
                    <a:gd name="connsiteX2" fmla="*/ 350162 w 508346"/>
                    <a:gd name="connsiteY2" fmla="*/ 296748 h 467741"/>
                    <a:gd name="connsiteX3" fmla="*/ 296748 w 508346"/>
                    <a:gd name="connsiteY3" fmla="*/ 332357 h 467741"/>
                    <a:gd name="connsiteX4" fmla="*/ 231463 w 508346"/>
                    <a:gd name="connsiteY4" fmla="*/ 338292 h 467741"/>
                    <a:gd name="connsiteX5" fmla="*/ 148374 w 508346"/>
                    <a:gd name="connsiteY5" fmla="*/ 367967 h 467741"/>
                    <a:gd name="connsiteX6" fmla="*/ 118699 w 508346"/>
                    <a:gd name="connsiteY6" fmla="*/ 397642 h 467741"/>
                    <a:gd name="connsiteX7" fmla="*/ 94959 w 508346"/>
                    <a:gd name="connsiteY7" fmla="*/ 445121 h 467741"/>
                    <a:gd name="connsiteX8" fmla="*/ 29675 w 508346"/>
                    <a:gd name="connsiteY8" fmla="*/ 409512 h 467741"/>
                    <a:gd name="connsiteX9" fmla="*/ 17805 w 508346"/>
                    <a:gd name="connsiteY9" fmla="*/ 332357 h 467741"/>
                    <a:gd name="connsiteX10" fmla="*/ 112764 w 508346"/>
                    <a:gd name="connsiteY10" fmla="*/ 249268 h 467741"/>
                    <a:gd name="connsiteX11" fmla="*/ 112764 w 508346"/>
                    <a:gd name="connsiteY11" fmla="*/ 237398 h 467741"/>
                    <a:gd name="connsiteX12" fmla="*/ 0 w 508346"/>
                    <a:gd name="connsiteY12" fmla="*/ 362032 h 467741"/>
                    <a:gd name="connsiteX13" fmla="*/ 35610 w 508346"/>
                    <a:gd name="connsiteY13" fmla="*/ 451056 h 467741"/>
                    <a:gd name="connsiteX14" fmla="*/ 94959 w 508346"/>
                    <a:gd name="connsiteY14" fmla="*/ 456991 h 467741"/>
                    <a:gd name="connsiteX15" fmla="*/ 112764 w 508346"/>
                    <a:gd name="connsiteY15" fmla="*/ 409512 h 467741"/>
                    <a:gd name="connsiteX16" fmla="*/ 154309 w 508346"/>
                    <a:gd name="connsiteY16" fmla="*/ 362032 h 467741"/>
                    <a:gd name="connsiteX17" fmla="*/ 207723 w 508346"/>
                    <a:gd name="connsiteY17" fmla="*/ 338292 h 467741"/>
                    <a:gd name="connsiteX18" fmla="*/ 267073 w 508346"/>
                    <a:gd name="connsiteY18" fmla="*/ 338292 h 467741"/>
                    <a:gd name="connsiteX19" fmla="*/ 403577 w 508346"/>
                    <a:gd name="connsiteY19" fmla="*/ 213658 h 467741"/>
                    <a:gd name="connsiteX20" fmla="*/ 498536 w 508346"/>
                    <a:gd name="connsiteY20" fmla="*/ 0 h 467741"/>
                    <a:gd name="connsiteX21" fmla="*/ 504471 w 508346"/>
                    <a:gd name="connsiteY21" fmla="*/ 11870 h 467741"/>
                    <a:gd name="connsiteX22" fmla="*/ 504471 w 508346"/>
                    <a:gd name="connsiteY22" fmla="*/ 11870 h 4677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508346" h="467741">
                      <a:moveTo>
                        <a:pt x="504471" y="11870"/>
                      </a:moveTo>
                      <a:cubicBezTo>
                        <a:pt x="492601" y="83089"/>
                        <a:pt x="451056" y="148374"/>
                        <a:pt x="415447" y="207723"/>
                      </a:cubicBezTo>
                      <a:cubicBezTo>
                        <a:pt x="397642" y="237398"/>
                        <a:pt x="373902" y="273008"/>
                        <a:pt x="350162" y="296748"/>
                      </a:cubicBezTo>
                      <a:cubicBezTo>
                        <a:pt x="338292" y="314552"/>
                        <a:pt x="320487" y="326422"/>
                        <a:pt x="296748" y="332357"/>
                      </a:cubicBezTo>
                      <a:cubicBezTo>
                        <a:pt x="273008" y="338292"/>
                        <a:pt x="249268" y="332357"/>
                        <a:pt x="231463" y="338292"/>
                      </a:cubicBezTo>
                      <a:cubicBezTo>
                        <a:pt x="201788" y="338292"/>
                        <a:pt x="172114" y="350162"/>
                        <a:pt x="148374" y="367967"/>
                      </a:cubicBezTo>
                      <a:cubicBezTo>
                        <a:pt x="136504" y="379837"/>
                        <a:pt x="124634" y="385772"/>
                        <a:pt x="118699" y="397642"/>
                      </a:cubicBezTo>
                      <a:cubicBezTo>
                        <a:pt x="106829" y="415447"/>
                        <a:pt x="106829" y="433251"/>
                        <a:pt x="94959" y="445121"/>
                      </a:cubicBezTo>
                      <a:cubicBezTo>
                        <a:pt x="71219" y="480731"/>
                        <a:pt x="35610" y="433251"/>
                        <a:pt x="29675" y="409512"/>
                      </a:cubicBezTo>
                      <a:cubicBezTo>
                        <a:pt x="17805" y="385772"/>
                        <a:pt x="17805" y="356097"/>
                        <a:pt x="17805" y="332357"/>
                      </a:cubicBezTo>
                      <a:cubicBezTo>
                        <a:pt x="23740" y="284878"/>
                        <a:pt x="65285" y="243333"/>
                        <a:pt x="112764" y="249268"/>
                      </a:cubicBezTo>
                      <a:cubicBezTo>
                        <a:pt x="118699" y="249268"/>
                        <a:pt x="118699" y="237398"/>
                        <a:pt x="112764" y="237398"/>
                      </a:cubicBezTo>
                      <a:cubicBezTo>
                        <a:pt x="41545" y="231463"/>
                        <a:pt x="0" y="296748"/>
                        <a:pt x="0" y="362032"/>
                      </a:cubicBezTo>
                      <a:cubicBezTo>
                        <a:pt x="0" y="391707"/>
                        <a:pt x="11870" y="427317"/>
                        <a:pt x="35610" y="451056"/>
                      </a:cubicBezTo>
                      <a:cubicBezTo>
                        <a:pt x="53415" y="468861"/>
                        <a:pt x="77155" y="474796"/>
                        <a:pt x="94959" y="456991"/>
                      </a:cubicBezTo>
                      <a:cubicBezTo>
                        <a:pt x="106829" y="445121"/>
                        <a:pt x="106829" y="427317"/>
                        <a:pt x="112764" y="409512"/>
                      </a:cubicBezTo>
                      <a:cubicBezTo>
                        <a:pt x="124634" y="391707"/>
                        <a:pt x="136504" y="373902"/>
                        <a:pt x="154309" y="362032"/>
                      </a:cubicBezTo>
                      <a:cubicBezTo>
                        <a:pt x="172114" y="350162"/>
                        <a:pt x="189918" y="344227"/>
                        <a:pt x="207723" y="338292"/>
                      </a:cubicBezTo>
                      <a:cubicBezTo>
                        <a:pt x="225528" y="332357"/>
                        <a:pt x="249268" y="338292"/>
                        <a:pt x="267073" y="338292"/>
                      </a:cubicBezTo>
                      <a:cubicBezTo>
                        <a:pt x="332357" y="332357"/>
                        <a:pt x="373902" y="261138"/>
                        <a:pt x="403577" y="213658"/>
                      </a:cubicBezTo>
                      <a:cubicBezTo>
                        <a:pt x="445121" y="148374"/>
                        <a:pt x="486666" y="77154"/>
                        <a:pt x="498536" y="0"/>
                      </a:cubicBezTo>
                      <a:cubicBezTo>
                        <a:pt x="516341" y="5935"/>
                        <a:pt x="504471" y="0"/>
                        <a:pt x="504471" y="11870"/>
                      </a:cubicBezTo>
                      <a:lnTo>
                        <a:pt x="504471" y="11870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585" name="任意多边形: 形状 584"/>
                <p:cNvSpPr/>
                <p:nvPr>
                  <p:custDataLst>
                    <p:tags r:id="rId161"/>
                  </p:custDataLst>
                </p:nvPr>
              </p:nvSpPr>
              <p:spPr>
                <a:xfrm>
                  <a:off x="11204657" y="4045935"/>
                  <a:ext cx="207827" cy="314552"/>
                </a:xfrm>
                <a:custGeom>
                  <a:avLst/>
                  <a:gdLst>
                    <a:gd name="connsiteX0" fmla="*/ 168319 w 207827"/>
                    <a:gd name="connsiteY0" fmla="*/ 154309 h 314552"/>
                    <a:gd name="connsiteX1" fmla="*/ 91165 w 207827"/>
                    <a:gd name="connsiteY1" fmla="*/ 249268 h 314552"/>
                    <a:gd name="connsiteX2" fmla="*/ 49620 w 207827"/>
                    <a:gd name="connsiteY2" fmla="*/ 296748 h 314552"/>
                    <a:gd name="connsiteX3" fmla="*/ 14010 w 207827"/>
                    <a:gd name="connsiteY3" fmla="*/ 225528 h 314552"/>
                    <a:gd name="connsiteX4" fmla="*/ 49620 w 207827"/>
                    <a:gd name="connsiteY4" fmla="*/ 77154 h 314552"/>
                    <a:gd name="connsiteX5" fmla="*/ 203929 w 207827"/>
                    <a:gd name="connsiteY5" fmla="*/ 11870 h 314552"/>
                    <a:gd name="connsiteX6" fmla="*/ 197994 w 207827"/>
                    <a:gd name="connsiteY6" fmla="*/ 0 h 314552"/>
                    <a:gd name="connsiteX7" fmla="*/ 61490 w 207827"/>
                    <a:gd name="connsiteY7" fmla="*/ 47480 h 314552"/>
                    <a:gd name="connsiteX8" fmla="*/ 2141 w 207827"/>
                    <a:gd name="connsiteY8" fmla="*/ 160243 h 314552"/>
                    <a:gd name="connsiteX9" fmla="*/ 25880 w 207827"/>
                    <a:gd name="connsiteY9" fmla="*/ 284878 h 314552"/>
                    <a:gd name="connsiteX10" fmla="*/ 67425 w 207827"/>
                    <a:gd name="connsiteY10" fmla="*/ 314552 h 314552"/>
                    <a:gd name="connsiteX11" fmla="*/ 97100 w 207827"/>
                    <a:gd name="connsiteY11" fmla="*/ 284878 h 314552"/>
                    <a:gd name="connsiteX12" fmla="*/ 114905 w 207827"/>
                    <a:gd name="connsiteY12" fmla="*/ 219593 h 314552"/>
                    <a:gd name="connsiteX13" fmla="*/ 174254 w 207827"/>
                    <a:gd name="connsiteY13" fmla="*/ 172113 h 314552"/>
                    <a:gd name="connsiteX14" fmla="*/ 168319 w 207827"/>
                    <a:gd name="connsiteY14" fmla="*/ 154309 h 314552"/>
                    <a:gd name="connsiteX15" fmla="*/ 168319 w 207827"/>
                    <a:gd name="connsiteY15" fmla="*/ 154309 h 3145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07827" h="314552">
                      <a:moveTo>
                        <a:pt x="168319" y="154309"/>
                      </a:moveTo>
                      <a:cubicBezTo>
                        <a:pt x="126775" y="172113"/>
                        <a:pt x="97100" y="207723"/>
                        <a:pt x="91165" y="249268"/>
                      </a:cubicBezTo>
                      <a:cubicBezTo>
                        <a:pt x="85230" y="267073"/>
                        <a:pt x="85230" y="314552"/>
                        <a:pt x="49620" y="296748"/>
                      </a:cubicBezTo>
                      <a:cubicBezTo>
                        <a:pt x="25880" y="284878"/>
                        <a:pt x="19945" y="249268"/>
                        <a:pt x="14010" y="225528"/>
                      </a:cubicBezTo>
                      <a:cubicBezTo>
                        <a:pt x="2141" y="172113"/>
                        <a:pt x="19945" y="118699"/>
                        <a:pt x="49620" y="77154"/>
                      </a:cubicBezTo>
                      <a:cubicBezTo>
                        <a:pt x="85230" y="29675"/>
                        <a:pt x="150514" y="23740"/>
                        <a:pt x="203929" y="11870"/>
                      </a:cubicBezTo>
                      <a:cubicBezTo>
                        <a:pt x="209864" y="11870"/>
                        <a:pt x="209864" y="0"/>
                        <a:pt x="197994" y="0"/>
                      </a:cubicBezTo>
                      <a:cubicBezTo>
                        <a:pt x="150514" y="11870"/>
                        <a:pt x="97100" y="17805"/>
                        <a:pt x="61490" y="47480"/>
                      </a:cubicBezTo>
                      <a:cubicBezTo>
                        <a:pt x="25880" y="77154"/>
                        <a:pt x="8076" y="118699"/>
                        <a:pt x="2141" y="160243"/>
                      </a:cubicBezTo>
                      <a:cubicBezTo>
                        <a:pt x="-3794" y="201788"/>
                        <a:pt x="2141" y="249268"/>
                        <a:pt x="25880" y="284878"/>
                      </a:cubicBezTo>
                      <a:cubicBezTo>
                        <a:pt x="37750" y="296748"/>
                        <a:pt x="49620" y="314552"/>
                        <a:pt x="67425" y="314552"/>
                      </a:cubicBezTo>
                      <a:cubicBezTo>
                        <a:pt x="85230" y="314552"/>
                        <a:pt x="91165" y="302682"/>
                        <a:pt x="97100" y="284878"/>
                      </a:cubicBezTo>
                      <a:cubicBezTo>
                        <a:pt x="103035" y="261138"/>
                        <a:pt x="103035" y="237398"/>
                        <a:pt x="114905" y="219593"/>
                      </a:cubicBezTo>
                      <a:cubicBezTo>
                        <a:pt x="126775" y="195853"/>
                        <a:pt x="150514" y="178049"/>
                        <a:pt x="174254" y="172113"/>
                      </a:cubicBezTo>
                      <a:cubicBezTo>
                        <a:pt x="180189" y="160243"/>
                        <a:pt x="174254" y="154309"/>
                        <a:pt x="168319" y="154309"/>
                      </a:cubicBezTo>
                      <a:lnTo>
                        <a:pt x="168319" y="154309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586" name="任意多边形: 形状 585"/>
                <p:cNvSpPr/>
                <p:nvPr>
                  <p:custDataLst>
                    <p:tags r:id="rId162"/>
                  </p:custDataLst>
                </p:nvPr>
              </p:nvSpPr>
              <p:spPr>
                <a:xfrm>
                  <a:off x="11136205" y="3939106"/>
                  <a:ext cx="241222" cy="265953"/>
                </a:xfrm>
                <a:custGeom>
                  <a:avLst/>
                  <a:gdLst>
                    <a:gd name="connsiteX0" fmla="*/ 236772 w 241222"/>
                    <a:gd name="connsiteY0" fmla="*/ 0 h 265953"/>
                    <a:gd name="connsiteX1" fmla="*/ 46853 w 241222"/>
                    <a:gd name="connsiteY1" fmla="*/ 77155 h 265953"/>
                    <a:gd name="connsiteX2" fmla="*/ 5308 w 241222"/>
                    <a:gd name="connsiteY2" fmla="*/ 166179 h 265953"/>
                    <a:gd name="connsiteX3" fmla="*/ 17178 w 241222"/>
                    <a:gd name="connsiteY3" fmla="*/ 255203 h 265953"/>
                    <a:gd name="connsiteX4" fmla="*/ 82463 w 241222"/>
                    <a:gd name="connsiteY4" fmla="*/ 249268 h 265953"/>
                    <a:gd name="connsiteX5" fmla="*/ 70593 w 241222"/>
                    <a:gd name="connsiteY5" fmla="*/ 243333 h 265953"/>
                    <a:gd name="connsiteX6" fmla="*/ 34983 w 241222"/>
                    <a:gd name="connsiteY6" fmla="*/ 255203 h 265953"/>
                    <a:gd name="connsiteX7" fmla="*/ 11243 w 241222"/>
                    <a:gd name="connsiteY7" fmla="*/ 213658 h 265953"/>
                    <a:gd name="connsiteX8" fmla="*/ 40918 w 241222"/>
                    <a:gd name="connsiteY8" fmla="*/ 112764 h 265953"/>
                    <a:gd name="connsiteX9" fmla="*/ 236772 w 241222"/>
                    <a:gd name="connsiteY9" fmla="*/ 17805 h 265953"/>
                    <a:gd name="connsiteX10" fmla="*/ 236772 w 241222"/>
                    <a:gd name="connsiteY10" fmla="*/ 0 h 265953"/>
                    <a:gd name="connsiteX11" fmla="*/ 236772 w 241222"/>
                    <a:gd name="connsiteY11" fmla="*/ 0 h 2659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41222" h="265953">
                      <a:moveTo>
                        <a:pt x="236772" y="0"/>
                      </a:moveTo>
                      <a:cubicBezTo>
                        <a:pt x="165552" y="0"/>
                        <a:pt x="94333" y="23740"/>
                        <a:pt x="46853" y="77155"/>
                      </a:cubicBezTo>
                      <a:cubicBezTo>
                        <a:pt x="23113" y="100894"/>
                        <a:pt x="11243" y="130569"/>
                        <a:pt x="5308" y="166179"/>
                      </a:cubicBezTo>
                      <a:cubicBezTo>
                        <a:pt x="-627" y="189918"/>
                        <a:pt x="-6562" y="231463"/>
                        <a:pt x="17178" y="255203"/>
                      </a:cubicBezTo>
                      <a:cubicBezTo>
                        <a:pt x="34983" y="273008"/>
                        <a:pt x="70593" y="267073"/>
                        <a:pt x="82463" y="249268"/>
                      </a:cubicBezTo>
                      <a:cubicBezTo>
                        <a:pt x="88398" y="243333"/>
                        <a:pt x="76528" y="237398"/>
                        <a:pt x="70593" y="243333"/>
                      </a:cubicBezTo>
                      <a:cubicBezTo>
                        <a:pt x="64658" y="255203"/>
                        <a:pt x="46853" y="261138"/>
                        <a:pt x="34983" y="255203"/>
                      </a:cubicBezTo>
                      <a:cubicBezTo>
                        <a:pt x="17178" y="249268"/>
                        <a:pt x="11243" y="231463"/>
                        <a:pt x="11243" y="213658"/>
                      </a:cubicBezTo>
                      <a:cubicBezTo>
                        <a:pt x="11243" y="178049"/>
                        <a:pt x="23113" y="142439"/>
                        <a:pt x="40918" y="112764"/>
                      </a:cubicBezTo>
                      <a:cubicBezTo>
                        <a:pt x="82463" y="47480"/>
                        <a:pt x="159617" y="17805"/>
                        <a:pt x="236772" y="17805"/>
                      </a:cubicBezTo>
                      <a:cubicBezTo>
                        <a:pt x="242706" y="11870"/>
                        <a:pt x="242706" y="0"/>
                        <a:pt x="236772" y="0"/>
                      </a:cubicBezTo>
                      <a:lnTo>
                        <a:pt x="236772" y="0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</p:grpSp>
          <p:sp>
            <p:nvSpPr>
              <p:cNvPr id="572" name="任意多边形: 形状 571"/>
              <p:cNvSpPr/>
              <p:nvPr>
                <p:custDataLst>
                  <p:tags r:id="rId163"/>
                </p:custDataLst>
              </p:nvPr>
            </p:nvSpPr>
            <p:spPr>
              <a:xfrm>
                <a:off x="10940483" y="2473173"/>
                <a:ext cx="1247281" cy="1756745"/>
              </a:xfrm>
              <a:custGeom>
                <a:avLst/>
                <a:gdLst>
                  <a:gd name="connsiteX0" fmla="*/ 5177 w 1247281"/>
                  <a:gd name="connsiteY0" fmla="*/ 0 h 1756745"/>
                  <a:gd name="connsiteX1" fmla="*/ 966639 w 1247281"/>
                  <a:gd name="connsiteY1" fmla="*/ 480731 h 1756745"/>
                  <a:gd name="connsiteX2" fmla="*/ 1221842 w 1247281"/>
                  <a:gd name="connsiteY2" fmla="*/ 706259 h 1756745"/>
                  <a:gd name="connsiteX3" fmla="*/ 1227777 w 1247281"/>
                  <a:gd name="connsiteY3" fmla="*/ 1008942 h 1756745"/>
                  <a:gd name="connsiteX4" fmla="*/ 1132818 w 1247281"/>
                  <a:gd name="connsiteY4" fmla="*/ 1400648 h 1756745"/>
                  <a:gd name="connsiteX5" fmla="*/ 972574 w 1247281"/>
                  <a:gd name="connsiteY5" fmla="*/ 1756746 h 1756745"/>
                  <a:gd name="connsiteX6" fmla="*/ 652087 w 1247281"/>
                  <a:gd name="connsiteY6" fmla="*/ 1240405 h 1756745"/>
                  <a:gd name="connsiteX7" fmla="*/ 681762 w 1247281"/>
                  <a:gd name="connsiteY7" fmla="*/ 967397 h 1756745"/>
                  <a:gd name="connsiteX8" fmla="*/ 681762 w 1247281"/>
                  <a:gd name="connsiteY8" fmla="*/ 890243 h 1756745"/>
                  <a:gd name="connsiteX9" fmla="*/ 652087 w 1247281"/>
                  <a:gd name="connsiteY9" fmla="*/ 836828 h 1756745"/>
                  <a:gd name="connsiteX10" fmla="*/ 604607 w 1247281"/>
                  <a:gd name="connsiteY10" fmla="*/ 777479 h 1756745"/>
                  <a:gd name="connsiteX11" fmla="*/ 497778 w 1247281"/>
                  <a:gd name="connsiteY11" fmla="*/ 759674 h 1756745"/>
                  <a:gd name="connsiteX12" fmla="*/ 153551 w 1247281"/>
                  <a:gd name="connsiteY12" fmla="*/ 599430 h 1756745"/>
                  <a:gd name="connsiteX13" fmla="*/ 5177 w 1247281"/>
                  <a:gd name="connsiteY13" fmla="*/ 0 h 1756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47281" h="1756745">
                    <a:moveTo>
                      <a:pt x="5177" y="0"/>
                    </a:moveTo>
                    <a:cubicBezTo>
                      <a:pt x="301925" y="136504"/>
                      <a:pt x="681762" y="326422"/>
                      <a:pt x="966639" y="480731"/>
                    </a:cubicBezTo>
                    <a:cubicBezTo>
                      <a:pt x="1067533" y="534146"/>
                      <a:pt x="1174362" y="599430"/>
                      <a:pt x="1221842" y="706259"/>
                    </a:cubicBezTo>
                    <a:cubicBezTo>
                      <a:pt x="1263387" y="801218"/>
                      <a:pt x="1245582" y="908048"/>
                      <a:pt x="1227777" y="1008942"/>
                    </a:cubicBezTo>
                    <a:cubicBezTo>
                      <a:pt x="1204037" y="1139511"/>
                      <a:pt x="1168427" y="1270080"/>
                      <a:pt x="1132818" y="1400648"/>
                    </a:cubicBezTo>
                    <a:cubicBezTo>
                      <a:pt x="1097208" y="1525282"/>
                      <a:pt x="1055663" y="1649916"/>
                      <a:pt x="972574" y="1756746"/>
                    </a:cubicBezTo>
                    <a:cubicBezTo>
                      <a:pt x="954769" y="1549022"/>
                      <a:pt x="830135" y="1353169"/>
                      <a:pt x="652087" y="1240405"/>
                    </a:cubicBezTo>
                    <a:cubicBezTo>
                      <a:pt x="663957" y="1151380"/>
                      <a:pt x="646152" y="1050486"/>
                      <a:pt x="681762" y="967397"/>
                    </a:cubicBezTo>
                    <a:cubicBezTo>
                      <a:pt x="705501" y="908048"/>
                      <a:pt x="693631" y="896178"/>
                      <a:pt x="681762" y="890243"/>
                    </a:cubicBezTo>
                    <a:cubicBezTo>
                      <a:pt x="658022" y="884308"/>
                      <a:pt x="646152" y="860568"/>
                      <a:pt x="652087" y="836828"/>
                    </a:cubicBezTo>
                    <a:cubicBezTo>
                      <a:pt x="658022" y="813088"/>
                      <a:pt x="658022" y="789349"/>
                      <a:pt x="604607" y="777479"/>
                    </a:cubicBezTo>
                    <a:cubicBezTo>
                      <a:pt x="568997" y="771544"/>
                      <a:pt x="533388" y="759674"/>
                      <a:pt x="497778" y="759674"/>
                    </a:cubicBezTo>
                    <a:cubicBezTo>
                      <a:pt x="367209" y="747804"/>
                      <a:pt x="230705" y="700324"/>
                      <a:pt x="153551" y="599430"/>
                    </a:cubicBezTo>
                    <a:cubicBezTo>
                      <a:pt x="40787" y="456991"/>
                      <a:pt x="-18563" y="183984"/>
                      <a:pt x="5177" y="0"/>
                    </a:cubicBez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grpSp>
            <p:nvGrpSpPr>
              <p:cNvPr id="573" name="图形 67"/>
              <p:cNvGrpSpPr/>
              <p:nvPr/>
            </p:nvGrpSpPr>
            <p:grpSpPr>
              <a:xfrm>
                <a:off x="8987127" y="1518765"/>
                <a:ext cx="461442" cy="929184"/>
                <a:chOff x="8987127" y="1518765"/>
                <a:chExt cx="461442" cy="929184"/>
              </a:xfrm>
            </p:grpSpPr>
            <p:sp>
              <p:nvSpPr>
                <p:cNvPr id="432" name="任意多边形: 形状 431"/>
                <p:cNvSpPr/>
                <p:nvPr>
                  <p:custDataLst>
                    <p:tags r:id="rId164"/>
                  </p:custDataLst>
                </p:nvPr>
              </p:nvSpPr>
              <p:spPr>
                <a:xfrm>
                  <a:off x="8996359" y="1528073"/>
                  <a:ext cx="441824" cy="915424"/>
                </a:xfrm>
                <a:custGeom>
                  <a:avLst/>
                  <a:gdLst>
                    <a:gd name="connsiteX0" fmla="*/ 145077 w 441824"/>
                    <a:gd name="connsiteY0" fmla="*/ 903555 h 915424"/>
                    <a:gd name="connsiteX1" fmla="*/ 145077 w 441824"/>
                    <a:gd name="connsiteY1" fmla="*/ 737376 h 915424"/>
                    <a:gd name="connsiteX2" fmla="*/ 97597 w 441824"/>
                    <a:gd name="connsiteY2" fmla="*/ 612742 h 915424"/>
                    <a:gd name="connsiteX3" fmla="*/ 50117 w 441824"/>
                    <a:gd name="connsiteY3" fmla="*/ 476239 h 915424"/>
                    <a:gd name="connsiteX4" fmla="*/ 50117 w 441824"/>
                    <a:gd name="connsiteY4" fmla="*/ 369409 h 915424"/>
                    <a:gd name="connsiteX5" fmla="*/ 2638 w 441824"/>
                    <a:gd name="connsiteY5" fmla="*/ 345670 h 915424"/>
                    <a:gd name="connsiteX6" fmla="*/ 2638 w 441824"/>
                    <a:gd name="connsiteY6" fmla="*/ 256645 h 915424"/>
                    <a:gd name="connsiteX7" fmla="*/ 61987 w 441824"/>
                    <a:gd name="connsiteY7" fmla="*/ 203231 h 915424"/>
                    <a:gd name="connsiteX8" fmla="*/ 115402 w 441824"/>
                    <a:gd name="connsiteY8" fmla="*/ 191361 h 915424"/>
                    <a:gd name="connsiteX9" fmla="*/ 204426 w 441824"/>
                    <a:gd name="connsiteY9" fmla="*/ 167621 h 915424"/>
                    <a:gd name="connsiteX10" fmla="*/ 210361 w 441824"/>
                    <a:gd name="connsiteY10" fmla="*/ 54857 h 915424"/>
                    <a:gd name="connsiteX11" fmla="*/ 257841 w 441824"/>
                    <a:gd name="connsiteY11" fmla="*/ 1443 h 915424"/>
                    <a:gd name="connsiteX12" fmla="*/ 317190 w 441824"/>
                    <a:gd name="connsiteY12" fmla="*/ 66727 h 915424"/>
                    <a:gd name="connsiteX13" fmla="*/ 311255 w 441824"/>
                    <a:gd name="connsiteY13" fmla="*/ 250710 h 915424"/>
                    <a:gd name="connsiteX14" fmla="*/ 441824 w 441824"/>
                    <a:gd name="connsiteY14" fmla="*/ 387214 h 915424"/>
                    <a:gd name="connsiteX15" fmla="*/ 435889 w 441824"/>
                    <a:gd name="connsiteY15" fmla="*/ 642417 h 915424"/>
                    <a:gd name="connsiteX16" fmla="*/ 424019 w 441824"/>
                    <a:gd name="connsiteY16" fmla="*/ 915425 h 915424"/>
                    <a:gd name="connsiteX17" fmla="*/ 145077 w 441824"/>
                    <a:gd name="connsiteY17" fmla="*/ 903555 h 9154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441824" h="915424">
                      <a:moveTo>
                        <a:pt x="145077" y="903555"/>
                      </a:moveTo>
                      <a:cubicBezTo>
                        <a:pt x="145077" y="903555"/>
                        <a:pt x="168816" y="802661"/>
                        <a:pt x="145077" y="737376"/>
                      </a:cubicBezTo>
                      <a:cubicBezTo>
                        <a:pt x="121337" y="666157"/>
                        <a:pt x="97597" y="612742"/>
                        <a:pt x="97597" y="612742"/>
                      </a:cubicBezTo>
                      <a:cubicBezTo>
                        <a:pt x="97597" y="612742"/>
                        <a:pt x="56052" y="559328"/>
                        <a:pt x="50117" y="476239"/>
                      </a:cubicBezTo>
                      <a:cubicBezTo>
                        <a:pt x="44182" y="393149"/>
                        <a:pt x="50117" y="369409"/>
                        <a:pt x="50117" y="369409"/>
                      </a:cubicBezTo>
                      <a:cubicBezTo>
                        <a:pt x="50117" y="369409"/>
                        <a:pt x="8573" y="381279"/>
                        <a:pt x="2638" y="345670"/>
                      </a:cubicBezTo>
                      <a:cubicBezTo>
                        <a:pt x="-3297" y="315995"/>
                        <a:pt x="2638" y="256645"/>
                        <a:pt x="2638" y="256645"/>
                      </a:cubicBezTo>
                      <a:cubicBezTo>
                        <a:pt x="2638" y="256645"/>
                        <a:pt x="20443" y="215101"/>
                        <a:pt x="61987" y="203231"/>
                      </a:cubicBezTo>
                      <a:cubicBezTo>
                        <a:pt x="61987" y="203231"/>
                        <a:pt x="85727" y="173556"/>
                        <a:pt x="115402" y="191361"/>
                      </a:cubicBezTo>
                      <a:cubicBezTo>
                        <a:pt x="115402" y="191361"/>
                        <a:pt x="145077" y="137946"/>
                        <a:pt x="204426" y="167621"/>
                      </a:cubicBezTo>
                      <a:lnTo>
                        <a:pt x="210361" y="54857"/>
                      </a:lnTo>
                      <a:cubicBezTo>
                        <a:pt x="210361" y="54857"/>
                        <a:pt x="222231" y="-10427"/>
                        <a:pt x="257841" y="1443"/>
                      </a:cubicBezTo>
                      <a:cubicBezTo>
                        <a:pt x="293450" y="7377"/>
                        <a:pt x="311255" y="37052"/>
                        <a:pt x="317190" y="66727"/>
                      </a:cubicBezTo>
                      <a:cubicBezTo>
                        <a:pt x="323125" y="96402"/>
                        <a:pt x="311255" y="250710"/>
                        <a:pt x="311255" y="250710"/>
                      </a:cubicBezTo>
                      <a:cubicBezTo>
                        <a:pt x="311255" y="250710"/>
                        <a:pt x="441824" y="268515"/>
                        <a:pt x="441824" y="387214"/>
                      </a:cubicBezTo>
                      <a:cubicBezTo>
                        <a:pt x="441824" y="511848"/>
                        <a:pt x="435889" y="642417"/>
                        <a:pt x="435889" y="642417"/>
                      </a:cubicBezTo>
                      <a:lnTo>
                        <a:pt x="424019" y="915425"/>
                      </a:lnTo>
                      <a:lnTo>
                        <a:pt x="145077" y="90355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grpSp>
              <p:nvGrpSpPr>
                <p:cNvPr id="433" name="图形 67"/>
                <p:cNvGrpSpPr/>
                <p:nvPr/>
              </p:nvGrpSpPr>
              <p:grpSpPr>
                <a:xfrm>
                  <a:off x="8987127" y="1518765"/>
                  <a:ext cx="461442" cy="929184"/>
                  <a:chOff x="8987127" y="1518765"/>
                  <a:chExt cx="461442" cy="929184"/>
                </a:xfrm>
                <a:solidFill>
                  <a:srgbClr val="1A2844"/>
                </a:solidFill>
              </p:grpSpPr>
              <p:sp>
                <p:nvSpPr>
                  <p:cNvPr id="434" name="任意多边形: 形状 433"/>
                  <p:cNvSpPr/>
                  <p:nvPr>
                    <p:custDataLst>
                      <p:tags r:id="rId165"/>
                    </p:custDataLst>
                  </p:nvPr>
                </p:nvSpPr>
                <p:spPr>
                  <a:xfrm>
                    <a:off x="9170629" y="1757140"/>
                    <a:ext cx="277939" cy="690809"/>
                  </a:xfrm>
                  <a:custGeom>
                    <a:avLst/>
                    <a:gdLst>
                      <a:gd name="connsiteX0" fmla="*/ 255684 w 277939"/>
                      <a:gd name="connsiteY0" fmla="*/ 686359 h 690809"/>
                      <a:gd name="connsiteX1" fmla="*/ 273489 w 277939"/>
                      <a:gd name="connsiteY1" fmla="*/ 276847 h 690809"/>
                      <a:gd name="connsiteX2" fmla="*/ 255684 w 277939"/>
                      <a:gd name="connsiteY2" fmla="*/ 80994 h 690809"/>
                      <a:gd name="connsiteX3" fmla="*/ 36091 w 277939"/>
                      <a:gd name="connsiteY3" fmla="*/ 15709 h 690809"/>
                      <a:gd name="connsiteX4" fmla="*/ 12351 w 277939"/>
                      <a:gd name="connsiteY4" fmla="*/ 134408 h 690809"/>
                      <a:gd name="connsiteX5" fmla="*/ 47961 w 277939"/>
                      <a:gd name="connsiteY5" fmla="*/ 158148 h 690809"/>
                      <a:gd name="connsiteX6" fmla="*/ 71700 w 277939"/>
                      <a:gd name="connsiteY6" fmla="*/ 146278 h 690809"/>
                      <a:gd name="connsiteX7" fmla="*/ 136985 w 277939"/>
                      <a:gd name="connsiteY7" fmla="*/ 146278 h 690809"/>
                      <a:gd name="connsiteX8" fmla="*/ 148855 w 277939"/>
                      <a:gd name="connsiteY8" fmla="*/ 140343 h 690809"/>
                      <a:gd name="connsiteX9" fmla="*/ 101375 w 277939"/>
                      <a:gd name="connsiteY9" fmla="*/ 110668 h 690809"/>
                      <a:gd name="connsiteX10" fmla="*/ 83570 w 277939"/>
                      <a:gd name="connsiteY10" fmla="*/ 122538 h 690809"/>
                      <a:gd name="connsiteX11" fmla="*/ 71700 w 277939"/>
                      <a:gd name="connsiteY11" fmla="*/ 134408 h 690809"/>
                      <a:gd name="connsiteX12" fmla="*/ 42026 w 277939"/>
                      <a:gd name="connsiteY12" fmla="*/ 134408 h 690809"/>
                      <a:gd name="connsiteX13" fmla="*/ 12351 w 277939"/>
                      <a:gd name="connsiteY13" fmla="*/ 110668 h 690809"/>
                      <a:gd name="connsiteX14" fmla="*/ 12351 w 277939"/>
                      <a:gd name="connsiteY14" fmla="*/ 86929 h 690809"/>
                      <a:gd name="connsiteX15" fmla="*/ 42026 w 277939"/>
                      <a:gd name="connsiteY15" fmla="*/ 27579 h 690809"/>
                      <a:gd name="connsiteX16" fmla="*/ 190399 w 277939"/>
                      <a:gd name="connsiteY16" fmla="*/ 39449 h 690809"/>
                      <a:gd name="connsiteX17" fmla="*/ 261619 w 277939"/>
                      <a:gd name="connsiteY17" fmla="*/ 181888 h 690809"/>
                      <a:gd name="connsiteX18" fmla="*/ 249749 w 277939"/>
                      <a:gd name="connsiteY18" fmla="*/ 526115 h 690809"/>
                      <a:gd name="connsiteX19" fmla="*/ 243814 w 277939"/>
                      <a:gd name="connsiteY19" fmla="*/ 686359 h 690809"/>
                      <a:gd name="connsiteX20" fmla="*/ 255684 w 277939"/>
                      <a:gd name="connsiteY20" fmla="*/ 686359 h 690809"/>
                      <a:gd name="connsiteX21" fmla="*/ 255684 w 277939"/>
                      <a:gd name="connsiteY21" fmla="*/ 686359 h 6908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277939" h="690809">
                        <a:moveTo>
                          <a:pt x="255684" y="686359"/>
                        </a:moveTo>
                        <a:cubicBezTo>
                          <a:pt x="255684" y="549855"/>
                          <a:pt x="267554" y="413351"/>
                          <a:pt x="273489" y="276847"/>
                        </a:cubicBezTo>
                        <a:cubicBezTo>
                          <a:pt x="273489" y="217497"/>
                          <a:pt x="291294" y="134408"/>
                          <a:pt x="255684" y="80994"/>
                        </a:cubicBezTo>
                        <a:cubicBezTo>
                          <a:pt x="220074" y="21644"/>
                          <a:pt x="101375" y="-25835"/>
                          <a:pt x="36091" y="15709"/>
                        </a:cubicBezTo>
                        <a:cubicBezTo>
                          <a:pt x="481" y="39449"/>
                          <a:pt x="-11389" y="98798"/>
                          <a:pt x="12351" y="134408"/>
                        </a:cubicBezTo>
                        <a:cubicBezTo>
                          <a:pt x="18286" y="146278"/>
                          <a:pt x="36091" y="158148"/>
                          <a:pt x="47961" y="158148"/>
                        </a:cubicBezTo>
                        <a:cubicBezTo>
                          <a:pt x="59830" y="158148"/>
                          <a:pt x="65765" y="152213"/>
                          <a:pt x="71700" y="146278"/>
                        </a:cubicBezTo>
                        <a:cubicBezTo>
                          <a:pt x="83570" y="134408"/>
                          <a:pt x="125115" y="86929"/>
                          <a:pt x="136985" y="146278"/>
                        </a:cubicBezTo>
                        <a:cubicBezTo>
                          <a:pt x="136985" y="152213"/>
                          <a:pt x="148855" y="152213"/>
                          <a:pt x="148855" y="140343"/>
                        </a:cubicBezTo>
                        <a:cubicBezTo>
                          <a:pt x="148855" y="122538"/>
                          <a:pt x="125115" y="104733"/>
                          <a:pt x="101375" y="110668"/>
                        </a:cubicBezTo>
                        <a:cubicBezTo>
                          <a:pt x="95440" y="110668"/>
                          <a:pt x="89505" y="116603"/>
                          <a:pt x="83570" y="122538"/>
                        </a:cubicBezTo>
                        <a:cubicBezTo>
                          <a:pt x="77635" y="122538"/>
                          <a:pt x="77635" y="128473"/>
                          <a:pt x="71700" y="134408"/>
                        </a:cubicBezTo>
                        <a:cubicBezTo>
                          <a:pt x="59830" y="146278"/>
                          <a:pt x="65765" y="140343"/>
                          <a:pt x="42026" y="134408"/>
                        </a:cubicBezTo>
                        <a:cubicBezTo>
                          <a:pt x="24221" y="128473"/>
                          <a:pt x="18286" y="128473"/>
                          <a:pt x="12351" y="110668"/>
                        </a:cubicBezTo>
                        <a:cubicBezTo>
                          <a:pt x="12351" y="104733"/>
                          <a:pt x="12351" y="92864"/>
                          <a:pt x="12351" y="86929"/>
                        </a:cubicBezTo>
                        <a:cubicBezTo>
                          <a:pt x="12351" y="63189"/>
                          <a:pt x="24221" y="39449"/>
                          <a:pt x="42026" y="27579"/>
                        </a:cubicBezTo>
                        <a:cubicBezTo>
                          <a:pt x="89505" y="3839"/>
                          <a:pt x="148855" y="15709"/>
                          <a:pt x="190399" y="39449"/>
                        </a:cubicBezTo>
                        <a:cubicBezTo>
                          <a:pt x="243814" y="69124"/>
                          <a:pt x="261619" y="122538"/>
                          <a:pt x="261619" y="181888"/>
                        </a:cubicBezTo>
                        <a:cubicBezTo>
                          <a:pt x="261619" y="294652"/>
                          <a:pt x="255684" y="413351"/>
                          <a:pt x="249749" y="526115"/>
                        </a:cubicBezTo>
                        <a:cubicBezTo>
                          <a:pt x="249749" y="579530"/>
                          <a:pt x="243814" y="632944"/>
                          <a:pt x="243814" y="686359"/>
                        </a:cubicBezTo>
                        <a:cubicBezTo>
                          <a:pt x="243814" y="692294"/>
                          <a:pt x="255684" y="692294"/>
                          <a:pt x="255684" y="686359"/>
                        </a:cubicBezTo>
                        <a:lnTo>
                          <a:pt x="255684" y="686359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435" name="任意多边形: 形状 434"/>
                  <p:cNvSpPr/>
                  <p:nvPr>
                    <p:custDataLst>
                      <p:tags r:id="rId166"/>
                    </p:custDataLst>
                  </p:nvPr>
                </p:nvSpPr>
                <p:spPr>
                  <a:xfrm>
                    <a:off x="9242089" y="1930634"/>
                    <a:ext cx="31532" cy="85547"/>
                  </a:xfrm>
                  <a:custGeom>
                    <a:avLst/>
                    <a:gdLst>
                      <a:gd name="connsiteX0" fmla="*/ 18045 w 31532"/>
                      <a:gd name="connsiteY0" fmla="*/ 2458 h 85547"/>
                      <a:gd name="connsiteX1" fmla="*/ 6175 w 31532"/>
                      <a:gd name="connsiteY1" fmla="*/ 79613 h 85547"/>
                      <a:gd name="connsiteX2" fmla="*/ 12110 w 31532"/>
                      <a:gd name="connsiteY2" fmla="*/ 85548 h 85547"/>
                      <a:gd name="connsiteX3" fmla="*/ 18045 w 31532"/>
                      <a:gd name="connsiteY3" fmla="*/ 79613 h 85547"/>
                      <a:gd name="connsiteX4" fmla="*/ 29915 w 31532"/>
                      <a:gd name="connsiteY4" fmla="*/ 8393 h 85547"/>
                      <a:gd name="connsiteX5" fmla="*/ 18045 w 31532"/>
                      <a:gd name="connsiteY5" fmla="*/ 2458 h 85547"/>
                      <a:gd name="connsiteX6" fmla="*/ 18045 w 31532"/>
                      <a:gd name="connsiteY6" fmla="*/ 2458 h 855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1532" h="85547">
                        <a:moveTo>
                          <a:pt x="18045" y="2458"/>
                        </a:moveTo>
                        <a:cubicBezTo>
                          <a:pt x="240" y="20263"/>
                          <a:pt x="-5694" y="49938"/>
                          <a:pt x="6175" y="79613"/>
                        </a:cubicBezTo>
                        <a:cubicBezTo>
                          <a:pt x="6175" y="79613"/>
                          <a:pt x="12110" y="85548"/>
                          <a:pt x="12110" y="85548"/>
                        </a:cubicBezTo>
                        <a:cubicBezTo>
                          <a:pt x="12110" y="85548"/>
                          <a:pt x="18045" y="79613"/>
                          <a:pt x="18045" y="79613"/>
                        </a:cubicBezTo>
                        <a:cubicBezTo>
                          <a:pt x="6175" y="55873"/>
                          <a:pt x="12110" y="26198"/>
                          <a:pt x="29915" y="8393"/>
                        </a:cubicBezTo>
                        <a:cubicBezTo>
                          <a:pt x="35850" y="2458"/>
                          <a:pt x="23980" y="-3477"/>
                          <a:pt x="18045" y="2458"/>
                        </a:cubicBezTo>
                        <a:lnTo>
                          <a:pt x="18045" y="2458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576" name="任意多边形: 形状 575"/>
                  <p:cNvSpPr/>
                  <p:nvPr>
                    <p:custDataLst>
                      <p:tags r:id="rId167"/>
                    </p:custDataLst>
                  </p:nvPr>
                </p:nvSpPr>
                <p:spPr>
                  <a:xfrm>
                    <a:off x="9194850" y="1518765"/>
                    <a:ext cx="127092" cy="264469"/>
                  </a:xfrm>
                  <a:custGeom>
                    <a:avLst/>
                    <a:gdLst>
                      <a:gd name="connsiteX0" fmla="*/ 118699 w 127092"/>
                      <a:gd name="connsiteY0" fmla="*/ 248149 h 264469"/>
                      <a:gd name="connsiteX1" fmla="*/ 124634 w 127092"/>
                      <a:gd name="connsiteY1" fmla="*/ 123515 h 264469"/>
                      <a:gd name="connsiteX2" fmla="*/ 94959 w 127092"/>
                      <a:gd name="connsiteY2" fmla="*/ 16685 h 264469"/>
                      <a:gd name="connsiteX3" fmla="*/ 23740 w 127092"/>
                      <a:gd name="connsiteY3" fmla="*/ 10751 h 264469"/>
                      <a:gd name="connsiteX4" fmla="*/ 0 w 127092"/>
                      <a:gd name="connsiteY4" fmla="*/ 111645 h 264469"/>
                      <a:gd name="connsiteX5" fmla="*/ 0 w 127092"/>
                      <a:gd name="connsiteY5" fmla="*/ 260018 h 264469"/>
                      <a:gd name="connsiteX6" fmla="*/ 11870 w 127092"/>
                      <a:gd name="connsiteY6" fmla="*/ 260018 h 264469"/>
                      <a:gd name="connsiteX7" fmla="*/ 11870 w 127092"/>
                      <a:gd name="connsiteY7" fmla="*/ 123515 h 264469"/>
                      <a:gd name="connsiteX8" fmla="*/ 53415 w 127092"/>
                      <a:gd name="connsiteY8" fmla="*/ 16685 h 264469"/>
                      <a:gd name="connsiteX9" fmla="*/ 100894 w 127092"/>
                      <a:gd name="connsiteY9" fmla="*/ 40425 h 264469"/>
                      <a:gd name="connsiteX10" fmla="*/ 112764 w 127092"/>
                      <a:gd name="connsiteY10" fmla="*/ 105710 h 264469"/>
                      <a:gd name="connsiteX11" fmla="*/ 106829 w 127092"/>
                      <a:gd name="connsiteY11" fmla="*/ 242214 h 264469"/>
                      <a:gd name="connsiteX12" fmla="*/ 118699 w 127092"/>
                      <a:gd name="connsiteY12" fmla="*/ 248149 h 264469"/>
                      <a:gd name="connsiteX13" fmla="*/ 118699 w 127092"/>
                      <a:gd name="connsiteY13" fmla="*/ 248149 h 2644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27092" h="264469">
                        <a:moveTo>
                          <a:pt x="118699" y="248149"/>
                        </a:moveTo>
                        <a:cubicBezTo>
                          <a:pt x="124634" y="206604"/>
                          <a:pt x="130569" y="165059"/>
                          <a:pt x="124634" y="123515"/>
                        </a:cubicBezTo>
                        <a:cubicBezTo>
                          <a:pt x="124634" y="87905"/>
                          <a:pt x="124634" y="46360"/>
                          <a:pt x="94959" y="16685"/>
                        </a:cubicBezTo>
                        <a:cubicBezTo>
                          <a:pt x="83089" y="-1119"/>
                          <a:pt x="47480" y="-7054"/>
                          <a:pt x="23740" y="10751"/>
                        </a:cubicBezTo>
                        <a:cubicBezTo>
                          <a:pt x="0" y="34490"/>
                          <a:pt x="0" y="76035"/>
                          <a:pt x="0" y="111645"/>
                        </a:cubicBezTo>
                        <a:cubicBezTo>
                          <a:pt x="0" y="159124"/>
                          <a:pt x="0" y="212539"/>
                          <a:pt x="0" y="260018"/>
                        </a:cubicBezTo>
                        <a:cubicBezTo>
                          <a:pt x="0" y="265953"/>
                          <a:pt x="11870" y="265953"/>
                          <a:pt x="11870" y="260018"/>
                        </a:cubicBezTo>
                        <a:cubicBezTo>
                          <a:pt x="11870" y="212539"/>
                          <a:pt x="11870" y="170994"/>
                          <a:pt x="11870" y="123515"/>
                        </a:cubicBezTo>
                        <a:cubicBezTo>
                          <a:pt x="11870" y="87905"/>
                          <a:pt x="5935" y="28555"/>
                          <a:pt x="53415" y="16685"/>
                        </a:cubicBezTo>
                        <a:cubicBezTo>
                          <a:pt x="71219" y="4816"/>
                          <a:pt x="94959" y="22620"/>
                          <a:pt x="100894" y="40425"/>
                        </a:cubicBezTo>
                        <a:cubicBezTo>
                          <a:pt x="112764" y="58230"/>
                          <a:pt x="112764" y="81970"/>
                          <a:pt x="112764" y="105710"/>
                        </a:cubicBezTo>
                        <a:cubicBezTo>
                          <a:pt x="118699" y="153189"/>
                          <a:pt x="112764" y="200669"/>
                          <a:pt x="106829" y="242214"/>
                        </a:cubicBezTo>
                        <a:cubicBezTo>
                          <a:pt x="106829" y="254083"/>
                          <a:pt x="118699" y="254083"/>
                          <a:pt x="118699" y="248149"/>
                        </a:cubicBezTo>
                        <a:lnTo>
                          <a:pt x="118699" y="248149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577" name="任意多边形: 形状 576"/>
                  <p:cNvSpPr/>
                  <p:nvPr>
                    <p:custDataLst>
                      <p:tags r:id="rId168"/>
                    </p:custDataLst>
                  </p:nvPr>
                </p:nvSpPr>
                <p:spPr>
                  <a:xfrm>
                    <a:off x="9089504" y="1674647"/>
                    <a:ext cx="118832" cy="288774"/>
                  </a:xfrm>
                  <a:custGeom>
                    <a:avLst/>
                    <a:gdLst>
                      <a:gd name="connsiteX0" fmla="*/ 117215 w 118832"/>
                      <a:gd name="connsiteY0" fmla="*/ 21048 h 288774"/>
                      <a:gd name="connsiteX1" fmla="*/ 40061 w 118832"/>
                      <a:gd name="connsiteY1" fmla="*/ 15113 h 288774"/>
                      <a:gd name="connsiteX2" fmla="*/ 4451 w 118832"/>
                      <a:gd name="connsiteY2" fmla="*/ 104137 h 288774"/>
                      <a:gd name="connsiteX3" fmla="*/ 4451 w 118832"/>
                      <a:gd name="connsiteY3" fmla="*/ 222836 h 288774"/>
                      <a:gd name="connsiteX4" fmla="*/ 57866 w 118832"/>
                      <a:gd name="connsiteY4" fmla="*/ 288121 h 288774"/>
                      <a:gd name="connsiteX5" fmla="*/ 117215 w 118832"/>
                      <a:gd name="connsiteY5" fmla="*/ 228771 h 288774"/>
                      <a:gd name="connsiteX6" fmla="*/ 105345 w 118832"/>
                      <a:gd name="connsiteY6" fmla="*/ 228771 h 288774"/>
                      <a:gd name="connsiteX7" fmla="*/ 34126 w 118832"/>
                      <a:gd name="connsiteY7" fmla="*/ 264381 h 288774"/>
                      <a:gd name="connsiteX8" fmla="*/ 10386 w 118832"/>
                      <a:gd name="connsiteY8" fmla="*/ 157552 h 288774"/>
                      <a:gd name="connsiteX9" fmla="*/ 28191 w 118832"/>
                      <a:gd name="connsiteY9" fmla="*/ 50722 h 288774"/>
                      <a:gd name="connsiteX10" fmla="*/ 57866 w 118832"/>
                      <a:gd name="connsiteY10" fmla="*/ 15113 h 288774"/>
                      <a:gd name="connsiteX11" fmla="*/ 105345 w 118832"/>
                      <a:gd name="connsiteY11" fmla="*/ 26983 h 288774"/>
                      <a:gd name="connsiteX12" fmla="*/ 117215 w 118832"/>
                      <a:gd name="connsiteY12" fmla="*/ 21048 h 288774"/>
                      <a:gd name="connsiteX13" fmla="*/ 117215 w 118832"/>
                      <a:gd name="connsiteY13" fmla="*/ 21048 h 2887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18832" h="288774">
                        <a:moveTo>
                          <a:pt x="117215" y="21048"/>
                        </a:moveTo>
                        <a:cubicBezTo>
                          <a:pt x="99410" y="-2692"/>
                          <a:pt x="63801" y="-8627"/>
                          <a:pt x="40061" y="15113"/>
                        </a:cubicBezTo>
                        <a:cubicBezTo>
                          <a:pt x="16321" y="32918"/>
                          <a:pt x="4451" y="74462"/>
                          <a:pt x="4451" y="104137"/>
                        </a:cubicBezTo>
                        <a:cubicBezTo>
                          <a:pt x="-1484" y="145682"/>
                          <a:pt x="-1484" y="187226"/>
                          <a:pt x="4451" y="222836"/>
                        </a:cubicBezTo>
                        <a:cubicBezTo>
                          <a:pt x="10386" y="252511"/>
                          <a:pt x="28191" y="282186"/>
                          <a:pt x="57866" y="288121"/>
                        </a:cubicBezTo>
                        <a:cubicBezTo>
                          <a:pt x="93475" y="294055"/>
                          <a:pt x="117215" y="258446"/>
                          <a:pt x="117215" y="228771"/>
                        </a:cubicBezTo>
                        <a:cubicBezTo>
                          <a:pt x="117215" y="222836"/>
                          <a:pt x="105345" y="222836"/>
                          <a:pt x="105345" y="228771"/>
                        </a:cubicBezTo>
                        <a:cubicBezTo>
                          <a:pt x="99410" y="264381"/>
                          <a:pt x="63801" y="294055"/>
                          <a:pt x="34126" y="264381"/>
                        </a:cubicBezTo>
                        <a:cubicBezTo>
                          <a:pt x="10386" y="240641"/>
                          <a:pt x="10386" y="193161"/>
                          <a:pt x="10386" y="157552"/>
                        </a:cubicBezTo>
                        <a:cubicBezTo>
                          <a:pt x="10386" y="121942"/>
                          <a:pt x="16321" y="80397"/>
                          <a:pt x="28191" y="50722"/>
                        </a:cubicBezTo>
                        <a:cubicBezTo>
                          <a:pt x="34126" y="38853"/>
                          <a:pt x="45996" y="21048"/>
                          <a:pt x="57866" y="15113"/>
                        </a:cubicBezTo>
                        <a:cubicBezTo>
                          <a:pt x="75671" y="9178"/>
                          <a:pt x="93475" y="15113"/>
                          <a:pt x="105345" y="26983"/>
                        </a:cubicBezTo>
                        <a:cubicBezTo>
                          <a:pt x="111280" y="32918"/>
                          <a:pt x="123150" y="26983"/>
                          <a:pt x="117215" y="21048"/>
                        </a:cubicBezTo>
                        <a:lnTo>
                          <a:pt x="117215" y="21048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578" name="任意多边形: 形状 577"/>
                  <p:cNvSpPr/>
                  <p:nvPr>
                    <p:custDataLst>
                      <p:tags r:id="rId169"/>
                    </p:custDataLst>
                  </p:nvPr>
                </p:nvSpPr>
                <p:spPr>
                  <a:xfrm>
                    <a:off x="9034606" y="1704369"/>
                    <a:ext cx="78072" cy="230163"/>
                  </a:xfrm>
                  <a:custGeom>
                    <a:avLst/>
                    <a:gdLst>
                      <a:gd name="connsiteX0" fmla="*/ 71219 w 78072"/>
                      <a:gd name="connsiteY0" fmla="*/ 3195 h 230163"/>
                      <a:gd name="connsiteX1" fmla="*/ 11870 w 78072"/>
                      <a:gd name="connsiteY1" fmla="*/ 32870 h 230163"/>
                      <a:gd name="connsiteX2" fmla="*/ 5935 w 78072"/>
                      <a:gd name="connsiteY2" fmla="*/ 80349 h 230163"/>
                      <a:gd name="connsiteX3" fmla="*/ 0 w 78072"/>
                      <a:gd name="connsiteY3" fmla="*/ 127829 h 230163"/>
                      <a:gd name="connsiteX4" fmla="*/ 17805 w 78072"/>
                      <a:gd name="connsiteY4" fmla="*/ 204983 h 230163"/>
                      <a:gd name="connsiteX5" fmla="*/ 71219 w 78072"/>
                      <a:gd name="connsiteY5" fmla="*/ 222788 h 230163"/>
                      <a:gd name="connsiteX6" fmla="*/ 65284 w 78072"/>
                      <a:gd name="connsiteY6" fmla="*/ 216853 h 230163"/>
                      <a:gd name="connsiteX7" fmla="*/ 35610 w 78072"/>
                      <a:gd name="connsiteY7" fmla="*/ 210918 h 230163"/>
                      <a:gd name="connsiteX8" fmla="*/ 17805 w 78072"/>
                      <a:gd name="connsiteY8" fmla="*/ 187178 h 230163"/>
                      <a:gd name="connsiteX9" fmla="*/ 11870 w 78072"/>
                      <a:gd name="connsiteY9" fmla="*/ 121894 h 230163"/>
                      <a:gd name="connsiteX10" fmla="*/ 23740 w 78072"/>
                      <a:gd name="connsiteY10" fmla="*/ 50675 h 230163"/>
                      <a:gd name="connsiteX11" fmla="*/ 71219 w 78072"/>
                      <a:gd name="connsiteY11" fmla="*/ 15065 h 230163"/>
                      <a:gd name="connsiteX12" fmla="*/ 71219 w 78072"/>
                      <a:gd name="connsiteY12" fmla="*/ 3195 h 230163"/>
                      <a:gd name="connsiteX13" fmla="*/ 71219 w 78072"/>
                      <a:gd name="connsiteY13" fmla="*/ 3195 h 2301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78072" h="230163">
                        <a:moveTo>
                          <a:pt x="71219" y="3195"/>
                        </a:moveTo>
                        <a:cubicBezTo>
                          <a:pt x="47480" y="-8675"/>
                          <a:pt x="23740" y="15065"/>
                          <a:pt x="11870" y="32870"/>
                        </a:cubicBezTo>
                        <a:cubicBezTo>
                          <a:pt x="11870" y="50675"/>
                          <a:pt x="5935" y="68479"/>
                          <a:pt x="5935" y="80349"/>
                        </a:cubicBezTo>
                        <a:cubicBezTo>
                          <a:pt x="0" y="98154"/>
                          <a:pt x="0" y="110024"/>
                          <a:pt x="0" y="127829"/>
                        </a:cubicBezTo>
                        <a:cubicBezTo>
                          <a:pt x="0" y="157504"/>
                          <a:pt x="5935" y="181244"/>
                          <a:pt x="17805" y="204983"/>
                        </a:cubicBezTo>
                        <a:cubicBezTo>
                          <a:pt x="29675" y="222788"/>
                          <a:pt x="53415" y="240593"/>
                          <a:pt x="71219" y="222788"/>
                        </a:cubicBezTo>
                        <a:cubicBezTo>
                          <a:pt x="77154" y="222788"/>
                          <a:pt x="71219" y="210918"/>
                          <a:pt x="65284" y="216853"/>
                        </a:cubicBezTo>
                        <a:cubicBezTo>
                          <a:pt x="53415" y="222788"/>
                          <a:pt x="41545" y="216853"/>
                          <a:pt x="35610" y="210918"/>
                        </a:cubicBezTo>
                        <a:cubicBezTo>
                          <a:pt x="29675" y="199048"/>
                          <a:pt x="23740" y="193113"/>
                          <a:pt x="17805" y="187178"/>
                        </a:cubicBezTo>
                        <a:cubicBezTo>
                          <a:pt x="11870" y="163439"/>
                          <a:pt x="5935" y="145634"/>
                          <a:pt x="11870" y="121894"/>
                        </a:cubicBezTo>
                        <a:cubicBezTo>
                          <a:pt x="11870" y="98154"/>
                          <a:pt x="17805" y="74414"/>
                          <a:pt x="23740" y="50675"/>
                        </a:cubicBezTo>
                        <a:cubicBezTo>
                          <a:pt x="29675" y="32870"/>
                          <a:pt x="47480" y="9130"/>
                          <a:pt x="71219" y="15065"/>
                        </a:cubicBezTo>
                        <a:cubicBezTo>
                          <a:pt x="77154" y="21000"/>
                          <a:pt x="83089" y="9130"/>
                          <a:pt x="71219" y="3195"/>
                        </a:cubicBezTo>
                        <a:lnTo>
                          <a:pt x="71219" y="3195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579" name="任意多边形: 形状 578"/>
                  <p:cNvSpPr/>
                  <p:nvPr>
                    <p:custDataLst>
                      <p:tags r:id="rId170"/>
                    </p:custDataLst>
                  </p:nvPr>
                </p:nvSpPr>
                <p:spPr>
                  <a:xfrm>
                    <a:off x="8987127" y="1725369"/>
                    <a:ext cx="75670" cy="182965"/>
                  </a:xfrm>
                  <a:custGeom>
                    <a:avLst/>
                    <a:gdLst>
                      <a:gd name="connsiteX0" fmla="*/ 71219 w 75670"/>
                      <a:gd name="connsiteY0" fmla="*/ 0 h 182965"/>
                      <a:gd name="connsiteX1" fmla="*/ 17805 w 75670"/>
                      <a:gd name="connsiteY1" fmla="*/ 29675 h 182965"/>
                      <a:gd name="connsiteX2" fmla="*/ 0 w 75670"/>
                      <a:gd name="connsiteY2" fmla="*/ 100894 h 182965"/>
                      <a:gd name="connsiteX3" fmla="*/ 11870 w 75670"/>
                      <a:gd name="connsiteY3" fmla="*/ 166179 h 182965"/>
                      <a:gd name="connsiteX4" fmla="*/ 65284 w 75670"/>
                      <a:gd name="connsiteY4" fmla="*/ 178049 h 182965"/>
                      <a:gd name="connsiteX5" fmla="*/ 59350 w 75670"/>
                      <a:gd name="connsiteY5" fmla="*/ 166179 h 182965"/>
                      <a:gd name="connsiteX6" fmla="*/ 17805 w 75670"/>
                      <a:gd name="connsiteY6" fmla="*/ 148374 h 182965"/>
                      <a:gd name="connsiteX7" fmla="*/ 11870 w 75670"/>
                      <a:gd name="connsiteY7" fmla="*/ 94959 h 182965"/>
                      <a:gd name="connsiteX8" fmla="*/ 71219 w 75670"/>
                      <a:gd name="connsiteY8" fmla="*/ 17805 h 182965"/>
                      <a:gd name="connsiteX9" fmla="*/ 71219 w 75670"/>
                      <a:gd name="connsiteY9" fmla="*/ 0 h 182965"/>
                      <a:gd name="connsiteX10" fmla="*/ 71219 w 75670"/>
                      <a:gd name="connsiteY10" fmla="*/ 0 h 18296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75670" h="182965">
                        <a:moveTo>
                          <a:pt x="71219" y="0"/>
                        </a:moveTo>
                        <a:cubicBezTo>
                          <a:pt x="53415" y="0"/>
                          <a:pt x="29675" y="11870"/>
                          <a:pt x="17805" y="29675"/>
                        </a:cubicBezTo>
                        <a:cubicBezTo>
                          <a:pt x="5935" y="53415"/>
                          <a:pt x="0" y="77154"/>
                          <a:pt x="0" y="100894"/>
                        </a:cubicBezTo>
                        <a:cubicBezTo>
                          <a:pt x="0" y="124634"/>
                          <a:pt x="0" y="148374"/>
                          <a:pt x="11870" y="166179"/>
                        </a:cubicBezTo>
                        <a:cubicBezTo>
                          <a:pt x="23740" y="178049"/>
                          <a:pt x="47480" y="189918"/>
                          <a:pt x="65284" y="178049"/>
                        </a:cubicBezTo>
                        <a:cubicBezTo>
                          <a:pt x="71219" y="172114"/>
                          <a:pt x="65284" y="166179"/>
                          <a:pt x="59350" y="166179"/>
                        </a:cubicBezTo>
                        <a:cubicBezTo>
                          <a:pt x="41545" y="178049"/>
                          <a:pt x="23740" y="166179"/>
                          <a:pt x="17805" y="148374"/>
                        </a:cubicBezTo>
                        <a:cubicBezTo>
                          <a:pt x="11870" y="130569"/>
                          <a:pt x="11870" y="112764"/>
                          <a:pt x="11870" y="94959"/>
                        </a:cubicBezTo>
                        <a:cubicBezTo>
                          <a:pt x="11870" y="59350"/>
                          <a:pt x="29675" y="17805"/>
                          <a:pt x="71219" y="17805"/>
                        </a:cubicBezTo>
                        <a:cubicBezTo>
                          <a:pt x="77154" y="11870"/>
                          <a:pt x="77154" y="0"/>
                          <a:pt x="71219" y="0"/>
                        </a:cubicBezTo>
                        <a:lnTo>
                          <a:pt x="71219" y="0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580" name="任意多边形: 形状 579"/>
                  <p:cNvSpPr/>
                  <p:nvPr>
                    <p:custDataLst>
                      <p:tags r:id="rId171"/>
                    </p:custDataLst>
                  </p:nvPr>
                </p:nvSpPr>
                <p:spPr>
                  <a:xfrm>
                    <a:off x="9042195" y="1893031"/>
                    <a:ext cx="120574" cy="535120"/>
                  </a:xfrm>
                  <a:custGeom>
                    <a:avLst/>
                    <a:gdLst>
                      <a:gd name="connsiteX0" fmla="*/ 4281 w 120574"/>
                      <a:gd name="connsiteY0" fmla="*/ 4451 h 535120"/>
                      <a:gd name="connsiteX1" fmla="*/ 51761 w 120574"/>
                      <a:gd name="connsiteY1" fmla="*/ 247784 h 535120"/>
                      <a:gd name="connsiteX2" fmla="*/ 99240 w 120574"/>
                      <a:gd name="connsiteY2" fmla="*/ 526727 h 535120"/>
                      <a:gd name="connsiteX3" fmla="*/ 111110 w 120574"/>
                      <a:gd name="connsiteY3" fmla="*/ 532662 h 535120"/>
                      <a:gd name="connsiteX4" fmla="*/ 81436 w 120574"/>
                      <a:gd name="connsiteY4" fmla="*/ 283394 h 535120"/>
                      <a:gd name="connsiteX5" fmla="*/ 22086 w 120574"/>
                      <a:gd name="connsiteY5" fmla="*/ 152825 h 535120"/>
                      <a:gd name="connsiteX6" fmla="*/ 16151 w 120574"/>
                      <a:gd name="connsiteY6" fmla="*/ 4451 h 535120"/>
                      <a:gd name="connsiteX7" fmla="*/ 4281 w 120574"/>
                      <a:gd name="connsiteY7" fmla="*/ 4451 h 535120"/>
                      <a:gd name="connsiteX8" fmla="*/ 4281 w 120574"/>
                      <a:gd name="connsiteY8" fmla="*/ 4451 h 5351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20574" h="535120">
                        <a:moveTo>
                          <a:pt x="4281" y="4451"/>
                        </a:moveTo>
                        <a:cubicBezTo>
                          <a:pt x="-7589" y="93475"/>
                          <a:pt x="4281" y="170630"/>
                          <a:pt x="51761" y="247784"/>
                        </a:cubicBezTo>
                        <a:cubicBezTo>
                          <a:pt x="99240" y="336808"/>
                          <a:pt x="122980" y="425833"/>
                          <a:pt x="99240" y="526727"/>
                        </a:cubicBezTo>
                        <a:cubicBezTo>
                          <a:pt x="99240" y="532662"/>
                          <a:pt x="111110" y="538597"/>
                          <a:pt x="111110" y="532662"/>
                        </a:cubicBezTo>
                        <a:cubicBezTo>
                          <a:pt x="128915" y="449573"/>
                          <a:pt x="122980" y="360548"/>
                          <a:pt x="81436" y="283394"/>
                        </a:cubicBezTo>
                        <a:cubicBezTo>
                          <a:pt x="57696" y="241849"/>
                          <a:pt x="33956" y="200305"/>
                          <a:pt x="22086" y="152825"/>
                        </a:cubicBezTo>
                        <a:cubicBezTo>
                          <a:pt x="4281" y="105345"/>
                          <a:pt x="10216" y="57866"/>
                          <a:pt x="16151" y="4451"/>
                        </a:cubicBezTo>
                        <a:cubicBezTo>
                          <a:pt x="16151" y="-1484"/>
                          <a:pt x="4281" y="-1484"/>
                          <a:pt x="4281" y="4451"/>
                        </a:cubicBezTo>
                        <a:lnTo>
                          <a:pt x="4281" y="4451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581" name="任意多边形: 形状 580"/>
                  <p:cNvSpPr/>
                  <p:nvPr>
                    <p:custDataLst>
                      <p:tags r:id="rId172"/>
                    </p:custDataLst>
                  </p:nvPr>
                </p:nvSpPr>
                <p:spPr>
                  <a:xfrm>
                    <a:off x="9254199" y="2073073"/>
                    <a:ext cx="93475" cy="75256"/>
                  </a:xfrm>
                  <a:custGeom>
                    <a:avLst/>
                    <a:gdLst>
                      <a:gd name="connsiteX0" fmla="*/ 89024 w 93475"/>
                      <a:gd name="connsiteY0" fmla="*/ 61808 h 75256"/>
                      <a:gd name="connsiteX1" fmla="*/ 41545 w 93475"/>
                      <a:gd name="connsiteY1" fmla="*/ 49938 h 75256"/>
                      <a:gd name="connsiteX2" fmla="*/ 11870 w 93475"/>
                      <a:gd name="connsiteY2" fmla="*/ 2458 h 75256"/>
                      <a:gd name="connsiteX3" fmla="*/ 0 w 93475"/>
                      <a:gd name="connsiteY3" fmla="*/ 8393 h 75256"/>
                      <a:gd name="connsiteX4" fmla="*/ 35610 w 93475"/>
                      <a:gd name="connsiteY4" fmla="*/ 55873 h 75256"/>
                      <a:gd name="connsiteX5" fmla="*/ 89024 w 93475"/>
                      <a:gd name="connsiteY5" fmla="*/ 73678 h 75256"/>
                      <a:gd name="connsiteX6" fmla="*/ 89024 w 93475"/>
                      <a:gd name="connsiteY6" fmla="*/ 61808 h 75256"/>
                      <a:gd name="connsiteX7" fmla="*/ 89024 w 93475"/>
                      <a:gd name="connsiteY7" fmla="*/ 61808 h 752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3475" h="75256">
                        <a:moveTo>
                          <a:pt x="89024" y="61808"/>
                        </a:moveTo>
                        <a:cubicBezTo>
                          <a:pt x="71219" y="67743"/>
                          <a:pt x="53415" y="55873"/>
                          <a:pt x="41545" y="49938"/>
                        </a:cubicBezTo>
                        <a:cubicBezTo>
                          <a:pt x="29675" y="32133"/>
                          <a:pt x="17805" y="20263"/>
                          <a:pt x="11870" y="2458"/>
                        </a:cubicBezTo>
                        <a:cubicBezTo>
                          <a:pt x="5935" y="-3477"/>
                          <a:pt x="0" y="2458"/>
                          <a:pt x="0" y="8393"/>
                        </a:cubicBezTo>
                        <a:cubicBezTo>
                          <a:pt x="11870" y="26198"/>
                          <a:pt x="17805" y="44003"/>
                          <a:pt x="35610" y="55873"/>
                        </a:cubicBezTo>
                        <a:cubicBezTo>
                          <a:pt x="53415" y="67743"/>
                          <a:pt x="71219" y="79613"/>
                          <a:pt x="89024" y="73678"/>
                        </a:cubicBezTo>
                        <a:cubicBezTo>
                          <a:pt x="94959" y="67743"/>
                          <a:pt x="94959" y="61808"/>
                          <a:pt x="89024" y="61808"/>
                        </a:cubicBezTo>
                        <a:lnTo>
                          <a:pt x="89024" y="61808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582" name="任意多边形: 形状 581"/>
                  <p:cNvSpPr/>
                  <p:nvPr>
                    <p:custDataLst>
                      <p:tags r:id="rId173"/>
                    </p:custDataLst>
                  </p:nvPr>
                </p:nvSpPr>
                <p:spPr>
                  <a:xfrm>
                    <a:off x="9165175" y="2025414"/>
                    <a:ext cx="17804" cy="85727"/>
                  </a:xfrm>
                  <a:custGeom>
                    <a:avLst/>
                    <a:gdLst>
                      <a:gd name="connsiteX0" fmla="*/ 5935 w 17804"/>
                      <a:gd name="connsiteY0" fmla="*/ 2638 h 85727"/>
                      <a:gd name="connsiteX1" fmla="*/ 0 w 17804"/>
                      <a:gd name="connsiteY1" fmla="*/ 79792 h 85727"/>
                      <a:gd name="connsiteX2" fmla="*/ 5935 w 17804"/>
                      <a:gd name="connsiteY2" fmla="*/ 85727 h 85727"/>
                      <a:gd name="connsiteX3" fmla="*/ 11870 w 17804"/>
                      <a:gd name="connsiteY3" fmla="*/ 79792 h 85727"/>
                      <a:gd name="connsiteX4" fmla="*/ 17805 w 17804"/>
                      <a:gd name="connsiteY4" fmla="*/ 2638 h 85727"/>
                      <a:gd name="connsiteX5" fmla="*/ 5935 w 17804"/>
                      <a:gd name="connsiteY5" fmla="*/ 2638 h 85727"/>
                      <a:gd name="connsiteX6" fmla="*/ 5935 w 17804"/>
                      <a:gd name="connsiteY6" fmla="*/ 2638 h 85727"/>
                      <a:gd name="connsiteX7" fmla="*/ 5935 w 17804"/>
                      <a:gd name="connsiteY7" fmla="*/ 2638 h 857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7804" h="85727">
                        <a:moveTo>
                          <a:pt x="5935" y="2638"/>
                        </a:moveTo>
                        <a:cubicBezTo>
                          <a:pt x="5935" y="26378"/>
                          <a:pt x="0" y="56052"/>
                          <a:pt x="0" y="79792"/>
                        </a:cubicBezTo>
                        <a:cubicBezTo>
                          <a:pt x="0" y="85727"/>
                          <a:pt x="0" y="85727"/>
                          <a:pt x="5935" y="85727"/>
                        </a:cubicBezTo>
                        <a:cubicBezTo>
                          <a:pt x="11870" y="85727"/>
                          <a:pt x="11870" y="85727"/>
                          <a:pt x="11870" y="79792"/>
                        </a:cubicBezTo>
                        <a:cubicBezTo>
                          <a:pt x="11870" y="56052"/>
                          <a:pt x="17805" y="26378"/>
                          <a:pt x="17805" y="2638"/>
                        </a:cubicBezTo>
                        <a:cubicBezTo>
                          <a:pt x="17805" y="2638"/>
                          <a:pt x="17805" y="-3297"/>
                          <a:pt x="5935" y="2638"/>
                        </a:cubicBezTo>
                        <a:cubicBezTo>
                          <a:pt x="11870" y="-3297"/>
                          <a:pt x="5935" y="2638"/>
                          <a:pt x="5935" y="2638"/>
                        </a:cubicBezTo>
                        <a:lnTo>
                          <a:pt x="5935" y="2638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</p:grpSp>
          </p:grpSp>
          <p:sp>
            <p:nvSpPr>
              <p:cNvPr id="574" name="任意多边形: 形状 573"/>
              <p:cNvSpPr/>
              <p:nvPr>
                <p:custDataLst>
                  <p:tags r:id="rId174"/>
                </p:custDataLst>
              </p:nvPr>
            </p:nvSpPr>
            <p:spPr>
              <a:xfrm>
                <a:off x="9000397" y="2265450"/>
                <a:ext cx="1163447" cy="1289428"/>
              </a:xfrm>
              <a:custGeom>
                <a:avLst/>
                <a:gdLst>
                  <a:gd name="connsiteX0" fmla="*/ 1155915 w 1163447"/>
                  <a:gd name="connsiteY0" fmla="*/ 160244 h 1289428"/>
                  <a:gd name="connsiteX1" fmla="*/ 645509 w 1163447"/>
                  <a:gd name="connsiteY1" fmla="*/ 712194 h 1289428"/>
                  <a:gd name="connsiteX2" fmla="*/ 615834 w 1163447"/>
                  <a:gd name="connsiteY2" fmla="*/ 735934 h 1289428"/>
                  <a:gd name="connsiteX3" fmla="*/ 586160 w 1163447"/>
                  <a:gd name="connsiteY3" fmla="*/ 718129 h 1289428"/>
                  <a:gd name="connsiteX4" fmla="*/ 598030 w 1163447"/>
                  <a:gd name="connsiteY4" fmla="*/ 670650 h 1289428"/>
                  <a:gd name="connsiteX5" fmla="*/ 520875 w 1163447"/>
                  <a:gd name="connsiteY5" fmla="*/ 682519 h 1289428"/>
                  <a:gd name="connsiteX6" fmla="*/ 556485 w 1163447"/>
                  <a:gd name="connsiteY6" fmla="*/ 492601 h 1289428"/>
                  <a:gd name="connsiteX7" fmla="*/ 532745 w 1163447"/>
                  <a:gd name="connsiteY7" fmla="*/ 0 h 1289428"/>
                  <a:gd name="connsiteX8" fmla="*/ 218193 w 1163447"/>
                  <a:gd name="connsiteY8" fmla="*/ 148374 h 1289428"/>
                  <a:gd name="connsiteX9" fmla="*/ 10470 w 1163447"/>
                  <a:gd name="connsiteY9" fmla="*/ 83089 h 1289428"/>
                  <a:gd name="connsiteX10" fmla="*/ 52014 w 1163447"/>
                  <a:gd name="connsiteY10" fmla="*/ 872438 h 1289428"/>
                  <a:gd name="connsiteX11" fmla="*/ 117299 w 1163447"/>
                  <a:gd name="connsiteY11" fmla="*/ 1097966 h 1289428"/>
                  <a:gd name="connsiteX12" fmla="*/ 277542 w 1163447"/>
                  <a:gd name="connsiteY12" fmla="*/ 1264145 h 1289428"/>
                  <a:gd name="connsiteX13" fmla="*/ 663314 w 1163447"/>
                  <a:gd name="connsiteY13" fmla="*/ 1234470 h 1289428"/>
                  <a:gd name="connsiteX14" fmla="*/ 859167 w 1163447"/>
                  <a:gd name="connsiteY14" fmla="*/ 1169185 h 1289428"/>
                  <a:gd name="connsiteX15" fmla="*/ 912582 w 1163447"/>
                  <a:gd name="connsiteY15" fmla="*/ 1139511 h 1289428"/>
                  <a:gd name="connsiteX16" fmla="*/ 954127 w 1163447"/>
                  <a:gd name="connsiteY16" fmla="*/ 1062356 h 1289428"/>
                  <a:gd name="connsiteX17" fmla="*/ 1144045 w 1163447"/>
                  <a:gd name="connsiteY17" fmla="*/ 391707 h 1289428"/>
                  <a:gd name="connsiteX18" fmla="*/ 1155915 w 1163447"/>
                  <a:gd name="connsiteY18" fmla="*/ 160244 h 1289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163447" h="1289428">
                    <a:moveTo>
                      <a:pt x="1155915" y="160244"/>
                    </a:moveTo>
                    <a:cubicBezTo>
                      <a:pt x="965997" y="326422"/>
                      <a:pt x="823558" y="534146"/>
                      <a:pt x="645509" y="712194"/>
                    </a:cubicBezTo>
                    <a:cubicBezTo>
                      <a:pt x="633639" y="724064"/>
                      <a:pt x="627704" y="729999"/>
                      <a:pt x="615834" y="735934"/>
                    </a:cubicBezTo>
                    <a:cubicBezTo>
                      <a:pt x="603965" y="735934"/>
                      <a:pt x="586160" y="729999"/>
                      <a:pt x="586160" y="718129"/>
                    </a:cubicBezTo>
                    <a:cubicBezTo>
                      <a:pt x="586160" y="700324"/>
                      <a:pt x="609900" y="688454"/>
                      <a:pt x="598030" y="670650"/>
                    </a:cubicBezTo>
                    <a:cubicBezTo>
                      <a:pt x="568355" y="664715"/>
                      <a:pt x="544615" y="670650"/>
                      <a:pt x="520875" y="682519"/>
                    </a:cubicBezTo>
                    <a:cubicBezTo>
                      <a:pt x="520875" y="617235"/>
                      <a:pt x="544615" y="557885"/>
                      <a:pt x="556485" y="492601"/>
                    </a:cubicBezTo>
                    <a:cubicBezTo>
                      <a:pt x="586160" y="332357"/>
                      <a:pt x="556485" y="160244"/>
                      <a:pt x="532745" y="0"/>
                    </a:cubicBezTo>
                    <a:cubicBezTo>
                      <a:pt x="449656" y="89024"/>
                      <a:pt x="336892" y="142439"/>
                      <a:pt x="218193" y="148374"/>
                    </a:cubicBezTo>
                    <a:cubicBezTo>
                      <a:pt x="141038" y="154309"/>
                      <a:pt x="57949" y="136504"/>
                      <a:pt x="10470" y="83089"/>
                    </a:cubicBezTo>
                    <a:cubicBezTo>
                      <a:pt x="-13270" y="344227"/>
                      <a:pt x="4535" y="611300"/>
                      <a:pt x="52014" y="872438"/>
                    </a:cubicBezTo>
                    <a:cubicBezTo>
                      <a:pt x="63884" y="949592"/>
                      <a:pt x="81689" y="1026747"/>
                      <a:pt x="117299" y="1097966"/>
                    </a:cubicBezTo>
                    <a:cubicBezTo>
                      <a:pt x="152908" y="1169185"/>
                      <a:pt x="206323" y="1228535"/>
                      <a:pt x="277542" y="1264145"/>
                    </a:cubicBezTo>
                    <a:cubicBezTo>
                      <a:pt x="396241" y="1317559"/>
                      <a:pt x="538680" y="1276015"/>
                      <a:pt x="663314" y="1234470"/>
                    </a:cubicBezTo>
                    <a:cubicBezTo>
                      <a:pt x="728599" y="1210730"/>
                      <a:pt x="793883" y="1186990"/>
                      <a:pt x="859167" y="1169185"/>
                    </a:cubicBezTo>
                    <a:cubicBezTo>
                      <a:pt x="876972" y="1163250"/>
                      <a:pt x="900712" y="1157316"/>
                      <a:pt x="912582" y="1139511"/>
                    </a:cubicBezTo>
                    <a:cubicBezTo>
                      <a:pt x="936322" y="1121706"/>
                      <a:pt x="942257" y="1092031"/>
                      <a:pt x="954127" y="1062356"/>
                    </a:cubicBezTo>
                    <a:cubicBezTo>
                      <a:pt x="1019411" y="836828"/>
                      <a:pt x="1078761" y="611300"/>
                      <a:pt x="1144045" y="391707"/>
                    </a:cubicBezTo>
                    <a:cubicBezTo>
                      <a:pt x="1155915" y="308618"/>
                      <a:pt x="1173720" y="231463"/>
                      <a:pt x="1155915" y="160244"/>
                    </a:cubicBez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575" name="任意多边形: 形状 574"/>
              <p:cNvSpPr/>
              <p:nvPr>
                <p:custDataLst>
                  <p:tags r:id="rId175"/>
                </p:custDataLst>
              </p:nvPr>
            </p:nvSpPr>
            <p:spPr>
              <a:xfrm>
                <a:off x="10298215" y="1719434"/>
                <a:ext cx="90094" cy="41544"/>
              </a:xfrm>
              <a:custGeom>
                <a:avLst/>
                <a:gdLst>
                  <a:gd name="connsiteX0" fmla="*/ 83624 w 90094"/>
                  <a:gd name="connsiteY0" fmla="*/ 23740 h 41544"/>
                  <a:gd name="connsiteX1" fmla="*/ 12405 w 90094"/>
                  <a:gd name="connsiteY1" fmla="*/ 0 h 41544"/>
                  <a:gd name="connsiteX2" fmla="*/ 6470 w 90094"/>
                  <a:gd name="connsiteY2" fmla="*/ 17805 h 41544"/>
                  <a:gd name="connsiteX3" fmla="*/ 77689 w 90094"/>
                  <a:gd name="connsiteY3" fmla="*/ 41545 h 41544"/>
                  <a:gd name="connsiteX4" fmla="*/ 83624 w 90094"/>
                  <a:gd name="connsiteY4" fmla="*/ 23740 h 41544"/>
                  <a:gd name="connsiteX5" fmla="*/ 83624 w 90094"/>
                  <a:gd name="connsiteY5" fmla="*/ 23740 h 41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094" h="41544">
                    <a:moveTo>
                      <a:pt x="83624" y="23740"/>
                    </a:moveTo>
                    <a:cubicBezTo>
                      <a:pt x="59885" y="17805"/>
                      <a:pt x="36145" y="11870"/>
                      <a:pt x="12405" y="0"/>
                    </a:cubicBezTo>
                    <a:cubicBezTo>
                      <a:pt x="535" y="0"/>
                      <a:pt x="-5400" y="11870"/>
                      <a:pt x="6470" y="17805"/>
                    </a:cubicBezTo>
                    <a:cubicBezTo>
                      <a:pt x="30210" y="23740"/>
                      <a:pt x="53950" y="29675"/>
                      <a:pt x="77689" y="41545"/>
                    </a:cubicBezTo>
                    <a:cubicBezTo>
                      <a:pt x="89559" y="41545"/>
                      <a:pt x="95494" y="23740"/>
                      <a:pt x="83624" y="23740"/>
                    </a:cubicBezTo>
                    <a:lnTo>
                      <a:pt x="83624" y="23740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16" name="任意多边形: 形状 415"/>
              <p:cNvSpPr/>
              <p:nvPr>
                <p:custDataLst>
                  <p:tags r:id="rId176"/>
                </p:custDataLst>
              </p:nvPr>
            </p:nvSpPr>
            <p:spPr>
              <a:xfrm>
                <a:off x="10174117" y="1715536"/>
                <a:ext cx="71219" cy="51378"/>
              </a:xfrm>
              <a:custGeom>
                <a:avLst/>
                <a:gdLst>
                  <a:gd name="connsiteX0" fmla="*/ 59350 w 71219"/>
                  <a:gd name="connsiteY0" fmla="*/ 3898 h 51378"/>
                  <a:gd name="connsiteX1" fmla="*/ 5935 w 71219"/>
                  <a:gd name="connsiteY1" fmla="*/ 33573 h 51378"/>
                  <a:gd name="connsiteX2" fmla="*/ 0 w 71219"/>
                  <a:gd name="connsiteY2" fmla="*/ 45443 h 51378"/>
                  <a:gd name="connsiteX3" fmla="*/ 11870 w 71219"/>
                  <a:gd name="connsiteY3" fmla="*/ 51378 h 51378"/>
                  <a:gd name="connsiteX4" fmla="*/ 65284 w 71219"/>
                  <a:gd name="connsiteY4" fmla="*/ 21703 h 51378"/>
                  <a:gd name="connsiteX5" fmla="*/ 71219 w 71219"/>
                  <a:gd name="connsiteY5" fmla="*/ 9833 h 51378"/>
                  <a:gd name="connsiteX6" fmla="*/ 59350 w 71219"/>
                  <a:gd name="connsiteY6" fmla="*/ 3898 h 51378"/>
                  <a:gd name="connsiteX7" fmla="*/ 59350 w 71219"/>
                  <a:gd name="connsiteY7" fmla="*/ 3898 h 513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1219" h="51378">
                    <a:moveTo>
                      <a:pt x="59350" y="3898"/>
                    </a:moveTo>
                    <a:cubicBezTo>
                      <a:pt x="41545" y="9833"/>
                      <a:pt x="23740" y="21703"/>
                      <a:pt x="5935" y="33573"/>
                    </a:cubicBezTo>
                    <a:cubicBezTo>
                      <a:pt x="0" y="33573"/>
                      <a:pt x="0" y="39508"/>
                      <a:pt x="0" y="45443"/>
                    </a:cubicBezTo>
                    <a:cubicBezTo>
                      <a:pt x="0" y="51378"/>
                      <a:pt x="5935" y="51378"/>
                      <a:pt x="11870" y="51378"/>
                    </a:cubicBezTo>
                    <a:cubicBezTo>
                      <a:pt x="29675" y="39508"/>
                      <a:pt x="47480" y="33573"/>
                      <a:pt x="65284" y="21703"/>
                    </a:cubicBezTo>
                    <a:cubicBezTo>
                      <a:pt x="71219" y="21703"/>
                      <a:pt x="71219" y="15768"/>
                      <a:pt x="71219" y="9833"/>
                    </a:cubicBezTo>
                    <a:cubicBezTo>
                      <a:pt x="71219" y="-2037"/>
                      <a:pt x="65284" y="-2037"/>
                      <a:pt x="59350" y="3898"/>
                    </a:cubicBezTo>
                    <a:lnTo>
                      <a:pt x="59350" y="3898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17" name="任意多边形: 形状 416"/>
              <p:cNvSpPr/>
              <p:nvPr>
                <p:custDataLst>
                  <p:tags r:id="rId177"/>
                </p:custDataLst>
              </p:nvPr>
            </p:nvSpPr>
            <p:spPr>
              <a:xfrm>
                <a:off x="10904115" y="2504331"/>
                <a:ext cx="53414" cy="190893"/>
              </a:xfrm>
              <a:custGeom>
                <a:avLst/>
                <a:gdLst>
                  <a:gd name="connsiteX0" fmla="*/ 0 w 53414"/>
                  <a:gd name="connsiteY0" fmla="*/ 4451 h 190893"/>
                  <a:gd name="connsiteX1" fmla="*/ 41545 w 53414"/>
                  <a:gd name="connsiteY1" fmla="*/ 188435 h 190893"/>
                  <a:gd name="connsiteX2" fmla="*/ 53415 w 53414"/>
                  <a:gd name="connsiteY2" fmla="*/ 182500 h 190893"/>
                  <a:gd name="connsiteX3" fmla="*/ 17805 w 53414"/>
                  <a:gd name="connsiteY3" fmla="*/ 4451 h 190893"/>
                  <a:gd name="connsiteX4" fmla="*/ 0 w 53414"/>
                  <a:gd name="connsiteY4" fmla="*/ 4451 h 190893"/>
                  <a:gd name="connsiteX5" fmla="*/ 0 w 53414"/>
                  <a:gd name="connsiteY5" fmla="*/ 4451 h 19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3414" h="190893">
                    <a:moveTo>
                      <a:pt x="0" y="4451"/>
                    </a:moveTo>
                    <a:cubicBezTo>
                      <a:pt x="0" y="69736"/>
                      <a:pt x="11870" y="129085"/>
                      <a:pt x="41545" y="188435"/>
                    </a:cubicBezTo>
                    <a:cubicBezTo>
                      <a:pt x="47480" y="194370"/>
                      <a:pt x="53415" y="188435"/>
                      <a:pt x="53415" y="182500"/>
                    </a:cubicBezTo>
                    <a:cubicBezTo>
                      <a:pt x="29675" y="129085"/>
                      <a:pt x="17805" y="63801"/>
                      <a:pt x="17805" y="4451"/>
                    </a:cubicBezTo>
                    <a:cubicBezTo>
                      <a:pt x="11870" y="-1484"/>
                      <a:pt x="0" y="-1484"/>
                      <a:pt x="0" y="4451"/>
                    </a:cubicBezTo>
                    <a:lnTo>
                      <a:pt x="0" y="4451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18" name="任意多边形: 形状 417"/>
              <p:cNvSpPr/>
              <p:nvPr>
                <p:custDataLst>
                  <p:tags r:id="rId178"/>
                </p:custDataLst>
              </p:nvPr>
            </p:nvSpPr>
            <p:spPr>
              <a:xfrm>
                <a:off x="10975335" y="2773397"/>
                <a:ext cx="411969" cy="472936"/>
              </a:xfrm>
              <a:custGeom>
                <a:avLst/>
                <a:gdLst>
                  <a:gd name="connsiteX0" fmla="*/ 0 w 411969"/>
                  <a:gd name="connsiteY0" fmla="*/ 8393 h 472936"/>
                  <a:gd name="connsiteX1" fmla="*/ 403577 w 411969"/>
                  <a:gd name="connsiteY1" fmla="*/ 471319 h 472936"/>
                  <a:gd name="connsiteX2" fmla="*/ 409512 w 411969"/>
                  <a:gd name="connsiteY2" fmla="*/ 459450 h 472936"/>
                  <a:gd name="connsiteX3" fmla="*/ 11870 w 411969"/>
                  <a:gd name="connsiteY3" fmla="*/ 2458 h 472936"/>
                  <a:gd name="connsiteX4" fmla="*/ 0 w 411969"/>
                  <a:gd name="connsiteY4" fmla="*/ 8393 h 472936"/>
                  <a:gd name="connsiteX5" fmla="*/ 0 w 411969"/>
                  <a:gd name="connsiteY5" fmla="*/ 8393 h 472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1969" h="472936">
                    <a:moveTo>
                      <a:pt x="0" y="8393"/>
                    </a:moveTo>
                    <a:cubicBezTo>
                      <a:pt x="100894" y="186442"/>
                      <a:pt x="213658" y="370425"/>
                      <a:pt x="403577" y="471319"/>
                    </a:cubicBezTo>
                    <a:cubicBezTo>
                      <a:pt x="409512" y="477254"/>
                      <a:pt x="415447" y="465384"/>
                      <a:pt x="409512" y="459450"/>
                    </a:cubicBezTo>
                    <a:cubicBezTo>
                      <a:pt x="225528" y="358555"/>
                      <a:pt x="112764" y="174572"/>
                      <a:pt x="11870" y="2458"/>
                    </a:cubicBezTo>
                    <a:cubicBezTo>
                      <a:pt x="11870" y="-3477"/>
                      <a:pt x="0" y="2458"/>
                      <a:pt x="0" y="8393"/>
                    </a:cubicBezTo>
                    <a:lnTo>
                      <a:pt x="0" y="8393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19" name="任意多边形: 形状 418"/>
              <p:cNvSpPr/>
              <p:nvPr>
                <p:custDataLst>
                  <p:tags r:id="rId179"/>
                </p:custDataLst>
              </p:nvPr>
            </p:nvSpPr>
            <p:spPr>
              <a:xfrm>
                <a:off x="9799560" y="2597272"/>
                <a:ext cx="333011" cy="961997"/>
              </a:xfrm>
              <a:custGeom>
                <a:avLst/>
                <a:gdLst>
                  <a:gd name="connsiteX0" fmla="*/ 315207 w 333011"/>
                  <a:gd name="connsiteY0" fmla="*/ 6470 h 961997"/>
                  <a:gd name="connsiteX1" fmla="*/ 60004 w 333011"/>
                  <a:gd name="connsiteY1" fmla="*/ 558421 h 961997"/>
                  <a:gd name="connsiteX2" fmla="*/ 654 w 333011"/>
                  <a:gd name="connsiteY2" fmla="*/ 831428 h 961997"/>
                  <a:gd name="connsiteX3" fmla="*/ 137158 w 333011"/>
                  <a:gd name="connsiteY3" fmla="*/ 961997 h 961997"/>
                  <a:gd name="connsiteX4" fmla="*/ 143093 w 333011"/>
                  <a:gd name="connsiteY4" fmla="*/ 950127 h 961997"/>
                  <a:gd name="connsiteX5" fmla="*/ 36264 w 333011"/>
                  <a:gd name="connsiteY5" fmla="*/ 884843 h 961997"/>
                  <a:gd name="connsiteX6" fmla="*/ 24394 w 333011"/>
                  <a:gd name="connsiteY6" fmla="*/ 742404 h 961997"/>
                  <a:gd name="connsiteX7" fmla="*/ 101548 w 333011"/>
                  <a:gd name="connsiteY7" fmla="*/ 493136 h 961997"/>
                  <a:gd name="connsiteX8" fmla="*/ 333012 w 333011"/>
                  <a:gd name="connsiteY8" fmla="*/ 12405 h 961997"/>
                  <a:gd name="connsiteX9" fmla="*/ 315207 w 333011"/>
                  <a:gd name="connsiteY9" fmla="*/ 6470 h 961997"/>
                  <a:gd name="connsiteX10" fmla="*/ 315207 w 333011"/>
                  <a:gd name="connsiteY10" fmla="*/ 6470 h 9619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33011" h="961997">
                    <a:moveTo>
                      <a:pt x="315207" y="6470"/>
                    </a:moveTo>
                    <a:cubicBezTo>
                      <a:pt x="220247" y="184519"/>
                      <a:pt x="125288" y="368502"/>
                      <a:pt x="60004" y="558421"/>
                    </a:cubicBezTo>
                    <a:cubicBezTo>
                      <a:pt x="30329" y="641510"/>
                      <a:pt x="-5281" y="742404"/>
                      <a:pt x="654" y="831428"/>
                    </a:cubicBezTo>
                    <a:cubicBezTo>
                      <a:pt x="6589" y="908583"/>
                      <a:pt x="71874" y="938257"/>
                      <a:pt x="137158" y="961997"/>
                    </a:cubicBezTo>
                    <a:cubicBezTo>
                      <a:pt x="143093" y="961997"/>
                      <a:pt x="149028" y="956062"/>
                      <a:pt x="143093" y="950127"/>
                    </a:cubicBezTo>
                    <a:cubicBezTo>
                      <a:pt x="101548" y="938257"/>
                      <a:pt x="60004" y="920453"/>
                      <a:pt x="36264" y="884843"/>
                    </a:cubicBezTo>
                    <a:cubicBezTo>
                      <a:pt x="6589" y="843298"/>
                      <a:pt x="12524" y="789884"/>
                      <a:pt x="24394" y="742404"/>
                    </a:cubicBezTo>
                    <a:cubicBezTo>
                      <a:pt x="42199" y="659315"/>
                      <a:pt x="71874" y="570290"/>
                      <a:pt x="101548" y="493136"/>
                    </a:cubicBezTo>
                    <a:cubicBezTo>
                      <a:pt x="166833" y="326957"/>
                      <a:pt x="249922" y="166714"/>
                      <a:pt x="333012" y="12405"/>
                    </a:cubicBezTo>
                    <a:cubicBezTo>
                      <a:pt x="333012" y="535"/>
                      <a:pt x="321142" y="-5400"/>
                      <a:pt x="315207" y="6470"/>
                    </a:cubicBezTo>
                    <a:lnTo>
                      <a:pt x="315207" y="6470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0" name="任意多边形: 形状 419"/>
              <p:cNvSpPr/>
              <p:nvPr>
                <p:custDataLst>
                  <p:tags r:id="rId180"/>
                </p:custDataLst>
              </p:nvPr>
            </p:nvSpPr>
            <p:spPr>
              <a:xfrm>
                <a:off x="10326680" y="2543474"/>
                <a:ext cx="96704" cy="1773431"/>
              </a:xfrm>
              <a:custGeom>
                <a:avLst/>
                <a:gdLst>
                  <a:gd name="connsiteX0" fmla="*/ 67030 w 96704"/>
                  <a:gd name="connsiteY0" fmla="*/ 6853 h 1773431"/>
                  <a:gd name="connsiteX1" fmla="*/ 84835 w 96704"/>
                  <a:gd name="connsiteY1" fmla="*/ 1769534 h 1773431"/>
                  <a:gd name="connsiteX2" fmla="*/ 96705 w 96704"/>
                  <a:gd name="connsiteY2" fmla="*/ 1763599 h 1773431"/>
                  <a:gd name="connsiteX3" fmla="*/ 78900 w 96704"/>
                  <a:gd name="connsiteY3" fmla="*/ 6853 h 1773431"/>
                  <a:gd name="connsiteX4" fmla="*/ 67030 w 96704"/>
                  <a:gd name="connsiteY4" fmla="*/ 6853 h 1773431"/>
                  <a:gd name="connsiteX5" fmla="*/ 67030 w 96704"/>
                  <a:gd name="connsiteY5" fmla="*/ 6853 h 1773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6704" h="1773431">
                    <a:moveTo>
                      <a:pt x="67030" y="6853"/>
                    </a:moveTo>
                    <a:cubicBezTo>
                      <a:pt x="-27929" y="588478"/>
                      <a:pt x="-21994" y="1187908"/>
                      <a:pt x="84835" y="1769534"/>
                    </a:cubicBezTo>
                    <a:cubicBezTo>
                      <a:pt x="84835" y="1775468"/>
                      <a:pt x="96705" y="1775468"/>
                      <a:pt x="96705" y="1763599"/>
                    </a:cubicBezTo>
                    <a:cubicBezTo>
                      <a:pt x="-10124" y="1181973"/>
                      <a:pt x="-16059" y="588478"/>
                      <a:pt x="78900" y="6853"/>
                    </a:cubicBezTo>
                    <a:cubicBezTo>
                      <a:pt x="78900" y="918"/>
                      <a:pt x="72965" y="-5017"/>
                      <a:pt x="67030" y="6853"/>
                    </a:cubicBezTo>
                    <a:lnTo>
                      <a:pt x="67030" y="6853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1" name="任意多边形: 形状 420"/>
              <p:cNvSpPr/>
              <p:nvPr>
                <p:custDataLst>
                  <p:tags r:id="rId181"/>
                </p:custDataLst>
              </p:nvPr>
            </p:nvSpPr>
            <p:spPr>
              <a:xfrm>
                <a:off x="9408508" y="3011636"/>
                <a:ext cx="118699" cy="162779"/>
              </a:xfrm>
              <a:custGeom>
                <a:avLst/>
                <a:gdLst>
                  <a:gd name="connsiteX0" fmla="*/ 106829 w 118699"/>
                  <a:gd name="connsiteY0" fmla="*/ 155926 h 162779"/>
                  <a:gd name="connsiteX1" fmla="*/ 118699 w 118699"/>
                  <a:gd name="connsiteY1" fmla="*/ 72837 h 162779"/>
                  <a:gd name="connsiteX2" fmla="*/ 118699 w 118699"/>
                  <a:gd name="connsiteY2" fmla="*/ 31292 h 162779"/>
                  <a:gd name="connsiteX3" fmla="*/ 106829 w 118699"/>
                  <a:gd name="connsiteY3" fmla="*/ 1618 h 162779"/>
                  <a:gd name="connsiteX4" fmla="*/ 83089 w 118699"/>
                  <a:gd name="connsiteY4" fmla="*/ 13487 h 162779"/>
                  <a:gd name="connsiteX5" fmla="*/ 59350 w 118699"/>
                  <a:gd name="connsiteY5" fmla="*/ 43162 h 162779"/>
                  <a:gd name="connsiteX6" fmla="*/ 29675 w 118699"/>
                  <a:gd name="connsiteY6" fmla="*/ 55032 h 162779"/>
                  <a:gd name="connsiteX7" fmla="*/ 11870 w 118699"/>
                  <a:gd name="connsiteY7" fmla="*/ 37227 h 162779"/>
                  <a:gd name="connsiteX8" fmla="*/ 0 w 118699"/>
                  <a:gd name="connsiteY8" fmla="*/ 37227 h 162779"/>
                  <a:gd name="connsiteX9" fmla="*/ 35610 w 118699"/>
                  <a:gd name="connsiteY9" fmla="*/ 66902 h 162779"/>
                  <a:gd name="connsiteX10" fmla="*/ 83089 w 118699"/>
                  <a:gd name="connsiteY10" fmla="*/ 37227 h 162779"/>
                  <a:gd name="connsiteX11" fmla="*/ 94959 w 118699"/>
                  <a:gd name="connsiteY11" fmla="*/ 25357 h 162779"/>
                  <a:gd name="connsiteX12" fmla="*/ 100894 w 118699"/>
                  <a:gd name="connsiteY12" fmla="*/ 25357 h 162779"/>
                  <a:gd name="connsiteX13" fmla="*/ 100894 w 118699"/>
                  <a:gd name="connsiteY13" fmla="*/ 31292 h 162779"/>
                  <a:gd name="connsiteX14" fmla="*/ 112764 w 118699"/>
                  <a:gd name="connsiteY14" fmla="*/ 66902 h 162779"/>
                  <a:gd name="connsiteX15" fmla="*/ 100894 w 118699"/>
                  <a:gd name="connsiteY15" fmla="*/ 155926 h 162779"/>
                  <a:gd name="connsiteX16" fmla="*/ 106829 w 118699"/>
                  <a:gd name="connsiteY16" fmla="*/ 155926 h 162779"/>
                  <a:gd name="connsiteX17" fmla="*/ 106829 w 118699"/>
                  <a:gd name="connsiteY17" fmla="*/ 155926 h 162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18699" h="162779">
                    <a:moveTo>
                      <a:pt x="106829" y="155926"/>
                    </a:moveTo>
                    <a:cubicBezTo>
                      <a:pt x="112764" y="126252"/>
                      <a:pt x="118699" y="96577"/>
                      <a:pt x="118699" y="72837"/>
                    </a:cubicBezTo>
                    <a:cubicBezTo>
                      <a:pt x="118699" y="60967"/>
                      <a:pt x="118699" y="43162"/>
                      <a:pt x="118699" y="31292"/>
                    </a:cubicBezTo>
                    <a:cubicBezTo>
                      <a:pt x="118699" y="19422"/>
                      <a:pt x="118699" y="7553"/>
                      <a:pt x="106829" y="1618"/>
                    </a:cubicBezTo>
                    <a:cubicBezTo>
                      <a:pt x="94959" y="-4317"/>
                      <a:pt x="89024" y="7553"/>
                      <a:pt x="83089" y="13487"/>
                    </a:cubicBezTo>
                    <a:cubicBezTo>
                      <a:pt x="77154" y="25357"/>
                      <a:pt x="71219" y="31292"/>
                      <a:pt x="59350" y="43162"/>
                    </a:cubicBezTo>
                    <a:cubicBezTo>
                      <a:pt x="53415" y="49097"/>
                      <a:pt x="41545" y="55032"/>
                      <a:pt x="29675" y="55032"/>
                    </a:cubicBezTo>
                    <a:cubicBezTo>
                      <a:pt x="23740" y="55032"/>
                      <a:pt x="11870" y="49097"/>
                      <a:pt x="11870" y="37227"/>
                    </a:cubicBezTo>
                    <a:cubicBezTo>
                      <a:pt x="11870" y="31292"/>
                      <a:pt x="0" y="31292"/>
                      <a:pt x="0" y="37227"/>
                    </a:cubicBezTo>
                    <a:cubicBezTo>
                      <a:pt x="0" y="55032"/>
                      <a:pt x="17805" y="66902"/>
                      <a:pt x="35610" y="66902"/>
                    </a:cubicBezTo>
                    <a:cubicBezTo>
                      <a:pt x="59350" y="66902"/>
                      <a:pt x="71219" y="49097"/>
                      <a:pt x="83089" y="37227"/>
                    </a:cubicBezTo>
                    <a:cubicBezTo>
                      <a:pt x="89024" y="31292"/>
                      <a:pt x="89024" y="25357"/>
                      <a:pt x="94959" y="25357"/>
                    </a:cubicBezTo>
                    <a:cubicBezTo>
                      <a:pt x="94959" y="19422"/>
                      <a:pt x="100894" y="19422"/>
                      <a:pt x="100894" y="25357"/>
                    </a:cubicBezTo>
                    <a:cubicBezTo>
                      <a:pt x="100894" y="25357"/>
                      <a:pt x="100894" y="31292"/>
                      <a:pt x="100894" y="31292"/>
                    </a:cubicBezTo>
                    <a:cubicBezTo>
                      <a:pt x="112764" y="37227"/>
                      <a:pt x="112764" y="55032"/>
                      <a:pt x="112764" y="66902"/>
                    </a:cubicBezTo>
                    <a:cubicBezTo>
                      <a:pt x="112764" y="96577"/>
                      <a:pt x="106829" y="126252"/>
                      <a:pt x="100894" y="155926"/>
                    </a:cubicBezTo>
                    <a:cubicBezTo>
                      <a:pt x="94959" y="161861"/>
                      <a:pt x="106829" y="167796"/>
                      <a:pt x="106829" y="155926"/>
                    </a:cubicBezTo>
                    <a:lnTo>
                      <a:pt x="106829" y="155926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2" name="任意多边形: 形状 421"/>
              <p:cNvSpPr/>
              <p:nvPr>
                <p:custDataLst>
                  <p:tags r:id="rId182"/>
                </p:custDataLst>
              </p:nvPr>
            </p:nvSpPr>
            <p:spPr>
              <a:xfrm>
                <a:off x="11645984" y="3157176"/>
                <a:ext cx="172648" cy="158759"/>
              </a:xfrm>
              <a:custGeom>
                <a:avLst/>
                <a:gdLst>
                  <a:gd name="connsiteX0" fmla="*/ 160244 w 172648"/>
                  <a:gd name="connsiteY0" fmla="*/ 93475 h 158759"/>
                  <a:gd name="connsiteX1" fmla="*/ 89024 w 172648"/>
                  <a:gd name="connsiteY1" fmla="*/ 129085 h 158759"/>
                  <a:gd name="connsiteX2" fmla="*/ 47480 w 172648"/>
                  <a:gd name="connsiteY2" fmla="*/ 140955 h 158759"/>
                  <a:gd name="connsiteX3" fmla="*/ 11870 w 172648"/>
                  <a:gd name="connsiteY3" fmla="*/ 135020 h 158759"/>
                  <a:gd name="connsiteX4" fmla="*/ 35610 w 172648"/>
                  <a:gd name="connsiteY4" fmla="*/ 75671 h 158759"/>
                  <a:gd name="connsiteX5" fmla="*/ 59350 w 172648"/>
                  <a:gd name="connsiteY5" fmla="*/ 4451 h 158759"/>
                  <a:gd name="connsiteX6" fmla="*/ 47480 w 172648"/>
                  <a:gd name="connsiteY6" fmla="*/ 4451 h 158759"/>
                  <a:gd name="connsiteX7" fmla="*/ 29675 w 172648"/>
                  <a:gd name="connsiteY7" fmla="*/ 69736 h 158759"/>
                  <a:gd name="connsiteX8" fmla="*/ 0 w 172648"/>
                  <a:gd name="connsiteY8" fmla="*/ 123150 h 158759"/>
                  <a:gd name="connsiteX9" fmla="*/ 23740 w 172648"/>
                  <a:gd name="connsiteY9" fmla="*/ 158760 h 158759"/>
                  <a:gd name="connsiteX10" fmla="*/ 59350 w 172648"/>
                  <a:gd name="connsiteY10" fmla="*/ 152825 h 158759"/>
                  <a:gd name="connsiteX11" fmla="*/ 94959 w 172648"/>
                  <a:gd name="connsiteY11" fmla="*/ 140955 h 158759"/>
                  <a:gd name="connsiteX12" fmla="*/ 166179 w 172648"/>
                  <a:gd name="connsiteY12" fmla="*/ 105345 h 158759"/>
                  <a:gd name="connsiteX13" fmla="*/ 160244 w 172648"/>
                  <a:gd name="connsiteY13" fmla="*/ 93475 h 158759"/>
                  <a:gd name="connsiteX14" fmla="*/ 160244 w 172648"/>
                  <a:gd name="connsiteY14" fmla="*/ 93475 h 15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72648" h="158759">
                    <a:moveTo>
                      <a:pt x="160244" y="93475"/>
                    </a:moveTo>
                    <a:cubicBezTo>
                      <a:pt x="136504" y="105345"/>
                      <a:pt x="112764" y="123150"/>
                      <a:pt x="89024" y="129085"/>
                    </a:cubicBezTo>
                    <a:cubicBezTo>
                      <a:pt x="77154" y="135020"/>
                      <a:pt x="65285" y="140955"/>
                      <a:pt x="47480" y="140955"/>
                    </a:cubicBezTo>
                    <a:cubicBezTo>
                      <a:pt x="35610" y="146890"/>
                      <a:pt x="17805" y="146890"/>
                      <a:pt x="11870" y="135020"/>
                    </a:cubicBezTo>
                    <a:cubicBezTo>
                      <a:pt x="0" y="111280"/>
                      <a:pt x="29675" y="87541"/>
                      <a:pt x="35610" y="75671"/>
                    </a:cubicBezTo>
                    <a:cubicBezTo>
                      <a:pt x="47480" y="51931"/>
                      <a:pt x="53415" y="28191"/>
                      <a:pt x="59350" y="4451"/>
                    </a:cubicBezTo>
                    <a:cubicBezTo>
                      <a:pt x="59350" y="-1484"/>
                      <a:pt x="47480" y="-1484"/>
                      <a:pt x="47480" y="4451"/>
                    </a:cubicBezTo>
                    <a:cubicBezTo>
                      <a:pt x="47480" y="28191"/>
                      <a:pt x="41545" y="51931"/>
                      <a:pt x="29675" y="69736"/>
                    </a:cubicBezTo>
                    <a:cubicBezTo>
                      <a:pt x="17805" y="87541"/>
                      <a:pt x="0" y="99410"/>
                      <a:pt x="0" y="123150"/>
                    </a:cubicBezTo>
                    <a:cubicBezTo>
                      <a:pt x="0" y="140955"/>
                      <a:pt x="5935" y="158760"/>
                      <a:pt x="23740" y="158760"/>
                    </a:cubicBezTo>
                    <a:cubicBezTo>
                      <a:pt x="35610" y="158760"/>
                      <a:pt x="47480" y="152825"/>
                      <a:pt x="59350" y="152825"/>
                    </a:cubicBezTo>
                    <a:cubicBezTo>
                      <a:pt x="71219" y="146890"/>
                      <a:pt x="83089" y="146890"/>
                      <a:pt x="94959" y="140955"/>
                    </a:cubicBezTo>
                    <a:cubicBezTo>
                      <a:pt x="118699" y="129085"/>
                      <a:pt x="142439" y="117215"/>
                      <a:pt x="166179" y="105345"/>
                    </a:cubicBezTo>
                    <a:cubicBezTo>
                      <a:pt x="178049" y="99410"/>
                      <a:pt x="172114" y="93475"/>
                      <a:pt x="160244" y="93475"/>
                    </a:cubicBezTo>
                    <a:lnTo>
                      <a:pt x="160244" y="93475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3" name="任意多边形: 形状 422"/>
              <p:cNvSpPr/>
              <p:nvPr>
                <p:custDataLst>
                  <p:tags r:id="rId183"/>
                </p:custDataLst>
              </p:nvPr>
            </p:nvSpPr>
            <p:spPr>
              <a:xfrm>
                <a:off x="10622714" y="2366344"/>
                <a:ext cx="332778" cy="112764"/>
              </a:xfrm>
              <a:custGeom>
                <a:avLst/>
                <a:gdLst>
                  <a:gd name="connsiteX0" fmla="*/ 8393 w 332778"/>
                  <a:gd name="connsiteY0" fmla="*/ 112764 h 112764"/>
                  <a:gd name="connsiteX1" fmla="*/ 328880 w 332778"/>
                  <a:gd name="connsiteY1" fmla="*/ 11870 h 112764"/>
                  <a:gd name="connsiteX2" fmla="*/ 322946 w 332778"/>
                  <a:gd name="connsiteY2" fmla="*/ 0 h 112764"/>
                  <a:gd name="connsiteX3" fmla="*/ 2458 w 332778"/>
                  <a:gd name="connsiteY3" fmla="*/ 100894 h 112764"/>
                  <a:gd name="connsiteX4" fmla="*/ 8393 w 332778"/>
                  <a:gd name="connsiteY4" fmla="*/ 112764 h 112764"/>
                  <a:gd name="connsiteX5" fmla="*/ 8393 w 332778"/>
                  <a:gd name="connsiteY5" fmla="*/ 112764 h 112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32778" h="112764">
                    <a:moveTo>
                      <a:pt x="8393" y="112764"/>
                    </a:moveTo>
                    <a:cubicBezTo>
                      <a:pt x="115222" y="77154"/>
                      <a:pt x="222051" y="47480"/>
                      <a:pt x="328880" y="11870"/>
                    </a:cubicBezTo>
                    <a:cubicBezTo>
                      <a:pt x="334816" y="11870"/>
                      <a:pt x="334816" y="0"/>
                      <a:pt x="322946" y="0"/>
                    </a:cubicBezTo>
                    <a:cubicBezTo>
                      <a:pt x="216117" y="35610"/>
                      <a:pt x="109287" y="65284"/>
                      <a:pt x="2458" y="100894"/>
                    </a:cubicBezTo>
                    <a:cubicBezTo>
                      <a:pt x="-3477" y="100894"/>
                      <a:pt x="2458" y="112764"/>
                      <a:pt x="8393" y="112764"/>
                    </a:cubicBezTo>
                    <a:lnTo>
                      <a:pt x="8393" y="112764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4" name="任意多边形: 形状 423"/>
              <p:cNvSpPr/>
              <p:nvPr>
                <p:custDataLst>
                  <p:tags r:id="rId184"/>
                </p:custDataLst>
              </p:nvPr>
            </p:nvSpPr>
            <p:spPr>
              <a:xfrm>
                <a:off x="10361577" y="4538536"/>
                <a:ext cx="312654" cy="609816"/>
              </a:xfrm>
              <a:custGeom>
                <a:avLst/>
                <a:gdLst>
                  <a:gd name="connsiteX0" fmla="*/ 311076 w 312654"/>
                  <a:gd name="connsiteY0" fmla="*/ 605365 h 609816"/>
                  <a:gd name="connsiteX1" fmla="*/ 198312 w 312654"/>
                  <a:gd name="connsiteY1" fmla="*/ 225528 h 609816"/>
                  <a:gd name="connsiteX2" fmla="*/ 8393 w 312654"/>
                  <a:gd name="connsiteY2" fmla="*/ 0 h 609816"/>
                  <a:gd name="connsiteX3" fmla="*/ 2458 w 312654"/>
                  <a:gd name="connsiteY3" fmla="*/ 11870 h 609816"/>
                  <a:gd name="connsiteX4" fmla="*/ 198312 w 312654"/>
                  <a:gd name="connsiteY4" fmla="*/ 273008 h 609816"/>
                  <a:gd name="connsiteX5" fmla="*/ 293271 w 312654"/>
                  <a:gd name="connsiteY5" fmla="*/ 605365 h 609816"/>
                  <a:gd name="connsiteX6" fmla="*/ 311076 w 312654"/>
                  <a:gd name="connsiteY6" fmla="*/ 605365 h 609816"/>
                  <a:gd name="connsiteX7" fmla="*/ 311076 w 312654"/>
                  <a:gd name="connsiteY7" fmla="*/ 605365 h 609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12654" h="609816">
                    <a:moveTo>
                      <a:pt x="311076" y="605365"/>
                    </a:moveTo>
                    <a:cubicBezTo>
                      <a:pt x="281401" y="474796"/>
                      <a:pt x="245791" y="350162"/>
                      <a:pt x="198312" y="225528"/>
                    </a:cubicBezTo>
                    <a:cubicBezTo>
                      <a:pt x="168637" y="130569"/>
                      <a:pt x="121157" y="23740"/>
                      <a:pt x="8393" y="0"/>
                    </a:cubicBezTo>
                    <a:cubicBezTo>
                      <a:pt x="2458" y="0"/>
                      <a:pt x="-3477" y="11870"/>
                      <a:pt x="2458" y="11870"/>
                    </a:cubicBezTo>
                    <a:cubicBezTo>
                      <a:pt x="127092" y="35610"/>
                      <a:pt x="162702" y="166179"/>
                      <a:pt x="198312" y="273008"/>
                    </a:cubicBezTo>
                    <a:cubicBezTo>
                      <a:pt x="233921" y="385772"/>
                      <a:pt x="269531" y="492601"/>
                      <a:pt x="293271" y="605365"/>
                    </a:cubicBezTo>
                    <a:cubicBezTo>
                      <a:pt x="305141" y="611300"/>
                      <a:pt x="317011" y="611300"/>
                      <a:pt x="311076" y="605365"/>
                    </a:cubicBezTo>
                    <a:lnTo>
                      <a:pt x="311076" y="605365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5" name="任意多边形: 形状 424"/>
              <p:cNvSpPr/>
              <p:nvPr>
                <p:custDataLst>
                  <p:tags r:id="rId185"/>
                </p:custDataLst>
              </p:nvPr>
            </p:nvSpPr>
            <p:spPr>
              <a:xfrm>
                <a:off x="10369970" y="4627560"/>
                <a:ext cx="83089" cy="41544"/>
              </a:xfrm>
              <a:custGeom>
                <a:avLst/>
                <a:gdLst>
                  <a:gd name="connsiteX0" fmla="*/ 77154 w 83089"/>
                  <a:gd name="connsiteY0" fmla="*/ 29675 h 41544"/>
                  <a:gd name="connsiteX1" fmla="*/ 5935 w 83089"/>
                  <a:gd name="connsiteY1" fmla="*/ 0 h 41544"/>
                  <a:gd name="connsiteX2" fmla="*/ 0 w 83089"/>
                  <a:gd name="connsiteY2" fmla="*/ 5935 h 41544"/>
                  <a:gd name="connsiteX3" fmla="*/ 5935 w 83089"/>
                  <a:gd name="connsiteY3" fmla="*/ 11870 h 41544"/>
                  <a:gd name="connsiteX4" fmla="*/ 77154 w 83089"/>
                  <a:gd name="connsiteY4" fmla="*/ 41545 h 41544"/>
                  <a:gd name="connsiteX5" fmla="*/ 83089 w 83089"/>
                  <a:gd name="connsiteY5" fmla="*/ 35610 h 41544"/>
                  <a:gd name="connsiteX6" fmla="*/ 77154 w 83089"/>
                  <a:gd name="connsiteY6" fmla="*/ 29675 h 41544"/>
                  <a:gd name="connsiteX7" fmla="*/ 77154 w 83089"/>
                  <a:gd name="connsiteY7" fmla="*/ 29675 h 41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3089" h="41544">
                    <a:moveTo>
                      <a:pt x="77154" y="29675"/>
                    </a:moveTo>
                    <a:cubicBezTo>
                      <a:pt x="53415" y="17805"/>
                      <a:pt x="29675" y="11870"/>
                      <a:pt x="5935" y="0"/>
                    </a:cubicBezTo>
                    <a:cubicBezTo>
                      <a:pt x="5935" y="0"/>
                      <a:pt x="0" y="0"/>
                      <a:pt x="0" y="5935"/>
                    </a:cubicBezTo>
                    <a:cubicBezTo>
                      <a:pt x="0" y="11870"/>
                      <a:pt x="0" y="11870"/>
                      <a:pt x="5935" y="11870"/>
                    </a:cubicBezTo>
                    <a:cubicBezTo>
                      <a:pt x="29675" y="23740"/>
                      <a:pt x="53415" y="29675"/>
                      <a:pt x="77154" y="41545"/>
                    </a:cubicBezTo>
                    <a:cubicBezTo>
                      <a:pt x="77154" y="41545"/>
                      <a:pt x="83089" y="41545"/>
                      <a:pt x="83089" y="35610"/>
                    </a:cubicBezTo>
                    <a:cubicBezTo>
                      <a:pt x="83089" y="29675"/>
                      <a:pt x="83089" y="29675"/>
                      <a:pt x="77154" y="29675"/>
                    </a:cubicBezTo>
                    <a:lnTo>
                      <a:pt x="77154" y="29675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6" name="任意多边形: 形状 425"/>
              <p:cNvSpPr/>
              <p:nvPr>
                <p:custDataLst>
                  <p:tags r:id="rId186"/>
                </p:custDataLst>
              </p:nvPr>
            </p:nvSpPr>
            <p:spPr>
              <a:xfrm>
                <a:off x="11088099" y="4599922"/>
                <a:ext cx="319003" cy="229426"/>
              </a:xfrm>
              <a:custGeom>
                <a:avLst/>
                <a:gdLst>
                  <a:gd name="connsiteX0" fmla="*/ 314552 w 319003"/>
                  <a:gd name="connsiteY0" fmla="*/ 217557 h 229426"/>
                  <a:gd name="connsiteX1" fmla="*/ 11870 w 319003"/>
                  <a:gd name="connsiteY1" fmla="*/ 3898 h 229426"/>
                  <a:gd name="connsiteX2" fmla="*/ 0 w 319003"/>
                  <a:gd name="connsiteY2" fmla="*/ 9833 h 229426"/>
                  <a:gd name="connsiteX3" fmla="*/ 314552 w 319003"/>
                  <a:gd name="connsiteY3" fmla="*/ 229426 h 229426"/>
                  <a:gd name="connsiteX4" fmla="*/ 314552 w 319003"/>
                  <a:gd name="connsiteY4" fmla="*/ 217557 h 229426"/>
                  <a:gd name="connsiteX5" fmla="*/ 314552 w 319003"/>
                  <a:gd name="connsiteY5" fmla="*/ 217557 h 2294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19003" h="229426">
                    <a:moveTo>
                      <a:pt x="314552" y="217557"/>
                    </a:moveTo>
                    <a:cubicBezTo>
                      <a:pt x="183983" y="217557"/>
                      <a:pt x="59350" y="128532"/>
                      <a:pt x="11870" y="3898"/>
                    </a:cubicBezTo>
                    <a:cubicBezTo>
                      <a:pt x="11870" y="-2037"/>
                      <a:pt x="0" y="-2037"/>
                      <a:pt x="0" y="9833"/>
                    </a:cubicBezTo>
                    <a:cubicBezTo>
                      <a:pt x="47480" y="140402"/>
                      <a:pt x="178049" y="229426"/>
                      <a:pt x="314552" y="229426"/>
                    </a:cubicBezTo>
                    <a:cubicBezTo>
                      <a:pt x="320487" y="229426"/>
                      <a:pt x="320487" y="217557"/>
                      <a:pt x="314552" y="217557"/>
                    </a:cubicBezTo>
                    <a:lnTo>
                      <a:pt x="314552" y="217557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7" name="任意多边形: 形状 426"/>
              <p:cNvSpPr/>
              <p:nvPr>
                <p:custDataLst>
                  <p:tags r:id="rId187"/>
                </p:custDataLst>
              </p:nvPr>
            </p:nvSpPr>
            <p:spPr>
              <a:xfrm>
                <a:off x="11289887" y="4797215"/>
                <a:ext cx="77154" cy="356518"/>
              </a:xfrm>
              <a:custGeom>
                <a:avLst/>
                <a:gdLst>
                  <a:gd name="connsiteX0" fmla="*/ 0 w 77154"/>
                  <a:gd name="connsiteY0" fmla="*/ 8393 h 356518"/>
                  <a:gd name="connsiteX1" fmla="*/ 65285 w 77154"/>
                  <a:gd name="connsiteY1" fmla="*/ 352620 h 356518"/>
                  <a:gd name="connsiteX2" fmla="*/ 77154 w 77154"/>
                  <a:gd name="connsiteY2" fmla="*/ 346686 h 356518"/>
                  <a:gd name="connsiteX3" fmla="*/ 11870 w 77154"/>
                  <a:gd name="connsiteY3" fmla="*/ 2458 h 356518"/>
                  <a:gd name="connsiteX4" fmla="*/ 0 w 77154"/>
                  <a:gd name="connsiteY4" fmla="*/ 8393 h 356518"/>
                  <a:gd name="connsiteX5" fmla="*/ 0 w 77154"/>
                  <a:gd name="connsiteY5" fmla="*/ 8393 h 356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154" h="356518">
                    <a:moveTo>
                      <a:pt x="0" y="8393"/>
                    </a:moveTo>
                    <a:cubicBezTo>
                      <a:pt x="17805" y="121157"/>
                      <a:pt x="35610" y="239856"/>
                      <a:pt x="65285" y="352620"/>
                    </a:cubicBezTo>
                    <a:cubicBezTo>
                      <a:pt x="65285" y="358555"/>
                      <a:pt x="77154" y="358555"/>
                      <a:pt x="77154" y="346686"/>
                    </a:cubicBezTo>
                    <a:cubicBezTo>
                      <a:pt x="47480" y="233921"/>
                      <a:pt x="29675" y="121157"/>
                      <a:pt x="11870" y="2458"/>
                    </a:cubicBezTo>
                    <a:cubicBezTo>
                      <a:pt x="5935" y="-3477"/>
                      <a:pt x="0" y="2458"/>
                      <a:pt x="0" y="8393"/>
                    </a:cubicBezTo>
                    <a:lnTo>
                      <a:pt x="0" y="8393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8" name="任意多边形: 形状 427"/>
              <p:cNvSpPr/>
              <p:nvPr>
                <p:custDataLst>
                  <p:tags r:id="rId188"/>
                </p:custDataLst>
              </p:nvPr>
            </p:nvSpPr>
            <p:spPr>
              <a:xfrm>
                <a:off x="10023284" y="4504963"/>
                <a:ext cx="144897" cy="205686"/>
              </a:xfrm>
              <a:custGeom>
                <a:avLst/>
                <a:gdLst>
                  <a:gd name="connsiteX0" fmla="*/ 133027 w 144897"/>
                  <a:gd name="connsiteY0" fmla="*/ 3899 h 205686"/>
                  <a:gd name="connsiteX1" fmla="*/ 2458 w 144897"/>
                  <a:gd name="connsiteY1" fmla="*/ 193817 h 205686"/>
                  <a:gd name="connsiteX2" fmla="*/ 8393 w 144897"/>
                  <a:gd name="connsiteY2" fmla="*/ 205687 h 205686"/>
                  <a:gd name="connsiteX3" fmla="*/ 144897 w 144897"/>
                  <a:gd name="connsiteY3" fmla="*/ 9833 h 205686"/>
                  <a:gd name="connsiteX4" fmla="*/ 133027 w 144897"/>
                  <a:gd name="connsiteY4" fmla="*/ 3899 h 205686"/>
                  <a:gd name="connsiteX5" fmla="*/ 133027 w 144897"/>
                  <a:gd name="connsiteY5" fmla="*/ 3899 h 205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4897" h="205686">
                    <a:moveTo>
                      <a:pt x="133027" y="3899"/>
                    </a:moveTo>
                    <a:cubicBezTo>
                      <a:pt x="109287" y="81053"/>
                      <a:pt x="67743" y="146337"/>
                      <a:pt x="2458" y="193817"/>
                    </a:cubicBezTo>
                    <a:cubicBezTo>
                      <a:pt x="-3477" y="199752"/>
                      <a:pt x="2458" y="205687"/>
                      <a:pt x="8393" y="205687"/>
                    </a:cubicBezTo>
                    <a:cubicBezTo>
                      <a:pt x="73678" y="158207"/>
                      <a:pt x="121157" y="86988"/>
                      <a:pt x="144897" y="9833"/>
                    </a:cubicBezTo>
                    <a:cubicBezTo>
                      <a:pt x="144897" y="-2037"/>
                      <a:pt x="133027" y="-2037"/>
                      <a:pt x="133027" y="3899"/>
                    </a:cubicBezTo>
                    <a:lnTo>
                      <a:pt x="133027" y="3899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9" name="任意多边形: 形状 428"/>
              <p:cNvSpPr/>
              <p:nvPr>
                <p:custDataLst>
                  <p:tags r:id="rId189"/>
                </p:custDataLst>
              </p:nvPr>
            </p:nvSpPr>
            <p:spPr>
              <a:xfrm>
                <a:off x="10275011" y="1766914"/>
                <a:ext cx="213658" cy="213658"/>
              </a:xfrm>
              <a:custGeom>
                <a:avLst/>
                <a:gdLst>
                  <a:gd name="connsiteX0" fmla="*/ 106829 w 213658"/>
                  <a:gd name="connsiteY0" fmla="*/ 213658 h 213658"/>
                  <a:gd name="connsiteX1" fmla="*/ 0 w 213658"/>
                  <a:gd name="connsiteY1" fmla="*/ 106829 h 213658"/>
                  <a:gd name="connsiteX2" fmla="*/ 106829 w 213658"/>
                  <a:gd name="connsiteY2" fmla="*/ 0 h 213658"/>
                  <a:gd name="connsiteX3" fmla="*/ 213658 w 213658"/>
                  <a:gd name="connsiteY3" fmla="*/ 106829 h 213658"/>
                  <a:gd name="connsiteX4" fmla="*/ 106829 w 213658"/>
                  <a:gd name="connsiteY4" fmla="*/ 213658 h 213658"/>
                  <a:gd name="connsiteX5" fmla="*/ 106829 w 213658"/>
                  <a:gd name="connsiteY5" fmla="*/ 17805 h 213658"/>
                  <a:gd name="connsiteX6" fmla="*/ 11870 w 213658"/>
                  <a:gd name="connsiteY6" fmla="*/ 112764 h 213658"/>
                  <a:gd name="connsiteX7" fmla="*/ 106829 w 213658"/>
                  <a:gd name="connsiteY7" fmla="*/ 207723 h 213658"/>
                  <a:gd name="connsiteX8" fmla="*/ 201788 w 213658"/>
                  <a:gd name="connsiteY8" fmla="*/ 112764 h 213658"/>
                  <a:gd name="connsiteX9" fmla="*/ 106829 w 213658"/>
                  <a:gd name="connsiteY9" fmla="*/ 17805 h 213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13658" h="213658">
                    <a:moveTo>
                      <a:pt x="106829" y="213658"/>
                    </a:moveTo>
                    <a:cubicBezTo>
                      <a:pt x="47480" y="213658"/>
                      <a:pt x="0" y="166179"/>
                      <a:pt x="0" y="106829"/>
                    </a:cubicBezTo>
                    <a:cubicBezTo>
                      <a:pt x="0" y="47480"/>
                      <a:pt x="47480" y="0"/>
                      <a:pt x="106829" y="0"/>
                    </a:cubicBezTo>
                    <a:cubicBezTo>
                      <a:pt x="166179" y="0"/>
                      <a:pt x="213658" y="47480"/>
                      <a:pt x="213658" y="106829"/>
                    </a:cubicBezTo>
                    <a:cubicBezTo>
                      <a:pt x="213658" y="166179"/>
                      <a:pt x="166179" y="213658"/>
                      <a:pt x="106829" y="213658"/>
                    </a:cubicBezTo>
                    <a:close/>
                    <a:moveTo>
                      <a:pt x="106829" y="17805"/>
                    </a:moveTo>
                    <a:cubicBezTo>
                      <a:pt x="53415" y="17805"/>
                      <a:pt x="11870" y="59350"/>
                      <a:pt x="11870" y="112764"/>
                    </a:cubicBezTo>
                    <a:cubicBezTo>
                      <a:pt x="11870" y="166179"/>
                      <a:pt x="53415" y="207723"/>
                      <a:pt x="106829" y="207723"/>
                    </a:cubicBezTo>
                    <a:cubicBezTo>
                      <a:pt x="160244" y="207723"/>
                      <a:pt x="201788" y="166179"/>
                      <a:pt x="201788" y="112764"/>
                    </a:cubicBezTo>
                    <a:cubicBezTo>
                      <a:pt x="201788" y="59350"/>
                      <a:pt x="160244" y="17805"/>
                      <a:pt x="106829" y="17805"/>
                    </a:cubicBezTo>
                    <a:close/>
                  </a:path>
                </a:pathLst>
              </a:custGeom>
              <a:solidFill>
                <a:srgbClr val="FFCF8A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30" name="任意多边形: 形状 429"/>
              <p:cNvSpPr/>
              <p:nvPr>
                <p:custDataLst>
                  <p:tags r:id="rId190"/>
                </p:custDataLst>
              </p:nvPr>
            </p:nvSpPr>
            <p:spPr>
              <a:xfrm>
                <a:off x="10055418" y="1760979"/>
                <a:ext cx="201788" cy="195853"/>
              </a:xfrm>
              <a:custGeom>
                <a:avLst/>
                <a:gdLst>
                  <a:gd name="connsiteX0" fmla="*/ 100894 w 201788"/>
                  <a:gd name="connsiteY0" fmla="*/ 195853 h 195853"/>
                  <a:gd name="connsiteX1" fmla="*/ 0 w 201788"/>
                  <a:gd name="connsiteY1" fmla="*/ 100894 h 195853"/>
                  <a:gd name="connsiteX2" fmla="*/ 100894 w 201788"/>
                  <a:gd name="connsiteY2" fmla="*/ 0 h 195853"/>
                  <a:gd name="connsiteX3" fmla="*/ 201788 w 201788"/>
                  <a:gd name="connsiteY3" fmla="*/ 100894 h 195853"/>
                  <a:gd name="connsiteX4" fmla="*/ 100894 w 201788"/>
                  <a:gd name="connsiteY4" fmla="*/ 195853 h 195853"/>
                  <a:gd name="connsiteX5" fmla="*/ 100894 w 201788"/>
                  <a:gd name="connsiteY5" fmla="*/ 11870 h 195853"/>
                  <a:gd name="connsiteX6" fmla="*/ 11870 w 201788"/>
                  <a:gd name="connsiteY6" fmla="*/ 100894 h 195853"/>
                  <a:gd name="connsiteX7" fmla="*/ 100894 w 201788"/>
                  <a:gd name="connsiteY7" fmla="*/ 189918 h 195853"/>
                  <a:gd name="connsiteX8" fmla="*/ 189918 w 201788"/>
                  <a:gd name="connsiteY8" fmla="*/ 100894 h 195853"/>
                  <a:gd name="connsiteX9" fmla="*/ 100894 w 201788"/>
                  <a:gd name="connsiteY9" fmla="*/ 11870 h 195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01788" h="195853">
                    <a:moveTo>
                      <a:pt x="100894" y="195853"/>
                    </a:moveTo>
                    <a:cubicBezTo>
                      <a:pt x="41545" y="195853"/>
                      <a:pt x="0" y="154309"/>
                      <a:pt x="0" y="100894"/>
                    </a:cubicBezTo>
                    <a:cubicBezTo>
                      <a:pt x="0" y="47480"/>
                      <a:pt x="47480" y="0"/>
                      <a:pt x="100894" y="0"/>
                    </a:cubicBezTo>
                    <a:cubicBezTo>
                      <a:pt x="154309" y="0"/>
                      <a:pt x="201788" y="47480"/>
                      <a:pt x="201788" y="100894"/>
                    </a:cubicBezTo>
                    <a:cubicBezTo>
                      <a:pt x="201788" y="154309"/>
                      <a:pt x="154309" y="195853"/>
                      <a:pt x="100894" y="195853"/>
                    </a:cubicBezTo>
                    <a:close/>
                    <a:moveTo>
                      <a:pt x="100894" y="11870"/>
                    </a:moveTo>
                    <a:cubicBezTo>
                      <a:pt x="53415" y="11870"/>
                      <a:pt x="11870" y="53415"/>
                      <a:pt x="11870" y="100894"/>
                    </a:cubicBezTo>
                    <a:cubicBezTo>
                      <a:pt x="11870" y="148374"/>
                      <a:pt x="53415" y="189918"/>
                      <a:pt x="100894" y="189918"/>
                    </a:cubicBezTo>
                    <a:cubicBezTo>
                      <a:pt x="148374" y="189918"/>
                      <a:pt x="189918" y="148374"/>
                      <a:pt x="189918" y="100894"/>
                    </a:cubicBezTo>
                    <a:cubicBezTo>
                      <a:pt x="183983" y="53415"/>
                      <a:pt x="148374" y="11870"/>
                      <a:pt x="100894" y="11870"/>
                    </a:cubicBezTo>
                    <a:close/>
                  </a:path>
                </a:pathLst>
              </a:custGeom>
              <a:solidFill>
                <a:srgbClr val="FFCF8A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31" name="任意多边形: 形状 430"/>
              <p:cNvSpPr/>
              <p:nvPr>
                <p:custDataLst>
                  <p:tags r:id="rId191"/>
                </p:custDataLst>
              </p:nvPr>
            </p:nvSpPr>
            <p:spPr>
              <a:xfrm>
                <a:off x="10225203" y="1875227"/>
                <a:ext cx="49807" cy="89998"/>
              </a:xfrm>
              <a:custGeom>
                <a:avLst/>
                <a:gdLst>
                  <a:gd name="connsiteX0" fmla="*/ 43873 w 49807"/>
                  <a:gd name="connsiteY0" fmla="*/ 4451 h 89998"/>
                  <a:gd name="connsiteX1" fmla="*/ 32003 w 49807"/>
                  <a:gd name="connsiteY1" fmla="*/ 28191 h 89998"/>
                  <a:gd name="connsiteX2" fmla="*/ 14198 w 49807"/>
                  <a:gd name="connsiteY2" fmla="*/ 34126 h 89998"/>
                  <a:gd name="connsiteX3" fmla="*/ 2328 w 49807"/>
                  <a:gd name="connsiteY3" fmla="*/ 45996 h 89998"/>
                  <a:gd name="connsiteX4" fmla="*/ 14198 w 49807"/>
                  <a:gd name="connsiteY4" fmla="*/ 69736 h 89998"/>
                  <a:gd name="connsiteX5" fmla="*/ 32003 w 49807"/>
                  <a:gd name="connsiteY5" fmla="*/ 81606 h 89998"/>
                  <a:gd name="connsiteX6" fmla="*/ 43873 w 49807"/>
                  <a:gd name="connsiteY6" fmla="*/ 87541 h 89998"/>
                  <a:gd name="connsiteX7" fmla="*/ 32003 w 49807"/>
                  <a:gd name="connsiteY7" fmla="*/ 63801 h 89998"/>
                  <a:gd name="connsiteX8" fmla="*/ 20133 w 49807"/>
                  <a:gd name="connsiteY8" fmla="*/ 51931 h 89998"/>
                  <a:gd name="connsiteX9" fmla="*/ 26068 w 49807"/>
                  <a:gd name="connsiteY9" fmla="*/ 40061 h 89998"/>
                  <a:gd name="connsiteX10" fmla="*/ 37938 w 49807"/>
                  <a:gd name="connsiteY10" fmla="*/ 34126 h 89998"/>
                  <a:gd name="connsiteX11" fmla="*/ 49808 w 49807"/>
                  <a:gd name="connsiteY11" fmla="*/ 4451 h 89998"/>
                  <a:gd name="connsiteX12" fmla="*/ 43873 w 49807"/>
                  <a:gd name="connsiteY12" fmla="*/ 4451 h 89998"/>
                  <a:gd name="connsiteX13" fmla="*/ 43873 w 49807"/>
                  <a:gd name="connsiteY13" fmla="*/ 4451 h 89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9807" h="89998">
                    <a:moveTo>
                      <a:pt x="43873" y="4451"/>
                    </a:moveTo>
                    <a:cubicBezTo>
                      <a:pt x="43873" y="16321"/>
                      <a:pt x="37938" y="22256"/>
                      <a:pt x="32003" y="28191"/>
                    </a:cubicBezTo>
                    <a:cubicBezTo>
                      <a:pt x="26068" y="28191"/>
                      <a:pt x="20133" y="34126"/>
                      <a:pt x="14198" y="34126"/>
                    </a:cubicBezTo>
                    <a:cubicBezTo>
                      <a:pt x="8263" y="34126"/>
                      <a:pt x="8263" y="40061"/>
                      <a:pt x="2328" y="45996"/>
                    </a:cubicBezTo>
                    <a:cubicBezTo>
                      <a:pt x="-3607" y="57866"/>
                      <a:pt x="2328" y="63801"/>
                      <a:pt x="14198" y="69736"/>
                    </a:cubicBezTo>
                    <a:cubicBezTo>
                      <a:pt x="20133" y="69736"/>
                      <a:pt x="32003" y="75671"/>
                      <a:pt x="32003" y="81606"/>
                    </a:cubicBezTo>
                    <a:cubicBezTo>
                      <a:pt x="26068" y="87541"/>
                      <a:pt x="37938" y="93475"/>
                      <a:pt x="43873" y="87541"/>
                    </a:cubicBezTo>
                    <a:cubicBezTo>
                      <a:pt x="49808" y="75671"/>
                      <a:pt x="43873" y="69736"/>
                      <a:pt x="32003" y="63801"/>
                    </a:cubicBezTo>
                    <a:cubicBezTo>
                      <a:pt x="26068" y="63801"/>
                      <a:pt x="14198" y="57866"/>
                      <a:pt x="20133" y="51931"/>
                    </a:cubicBezTo>
                    <a:cubicBezTo>
                      <a:pt x="14198" y="45996"/>
                      <a:pt x="26068" y="40061"/>
                      <a:pt x="26068" y="40061"/>
                    </a:cubicBezTo>
                    <a:cubicBezTo>
                      <a:pt x="32003" y="40061"/>
                      <a:pt x="37938" y="34126"/>
                      <a:pt x="37938" y="34126"/>
                    </a:cubicBezTo>
                    <a:cubicBezTo>
                      <a:pt x="43873" y="28191"/>
                      <a:pt x="49808" y="16321"/>
                      <a:pt x="49808" y="4451"/>
                    </a:cubicBezTo>
                    <a:cubicBezTo>
                      <a:pt x="49808" y="-1484"/>
                      <a:pt x="37938" y="-1484"/>
                      <a:pt x="43873" y="4451"/>
                    </a:cubicBezTo>
                    <a:lnTo>
                      <a:pt x="43873" y="4451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16" name="任意多边形: 形状 15"/>
            <p:cNvSpPr/>
            <p:nvPr>
              <p:custDataLst>
                <p:tags r:id="rId192"/>
              </p:custDataLst>
            </p:nvPr>
          </p:nvSpPr>
          <p:spPr>
            <a:xfrm>
              <a:off x="10688795" y="3776404"/>
              <a:ext cx="360217" cy="408493"/>
            </a:xfrm>
            <a:custGeom>
              <a:avLst/>
              <a:gdLst>
                <a:gd name="connsiteX0" fmla="*/ 351824 w 360217"/>
                <a:gd name="connsiteY0" fmla="*/ 2458 h 408493"/>
                <a:gd name="connsiteX1" fmla="*/ 1662 w 360217"/>
                <a:gd name="connsiteY1" fmla="*/ 400100 h 408493"/>
                <a:gd name="connsiteX2" fmla="*/ 7597 w 360217"/>
                <a:gd name="connsiteY2" fmla="*/ 406035 h 408493"/>
                <a:gd name="connsiteX3" fmla="*/ 357759 w 360217"/>
                <a:gd name="connsiteY3" fmla="*/ 8393 h 408493"/>
                <a:gd name="connsiteX4" fmla="*/ 351824 w 360217"/>
                <a:gd name="connsiteY4" fmla="*/ 2458 h 408493"/>
                <a:gd name="connsiteX5" fmla="*/ 351824 w 360217"/>
                <a:gd name="connsiteY5" fmla="*/ 2458 h 408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0217" h="408493">
                  <a:moveTo>
                    <a:pt x="351824" y="2458"/>
                  </a:moveTo>
                  <a:cubicBezTo>
                    <a:pt x="233125" y="133027"/>
                    <a:pt x="120361" y="263596"/>
                    <a:pt x="1662" y="400100"/>
                  </a:cubicBezTo>
                  <a:cubicBezTo>
                    <a:pt x="-4273" y="406035"/>
                    <a:pt x="7597" y="411970"/>
                    <a:pt x="7597" y="406035"/>
                  </a:cubicBezTo>
                  <a:cubicBezTo>
                    <a:pt x="126296" y="275466"/>
                    <a:pt x="239060" y="144897"/>
                    <a:pt x="357759" y="8393"/>
                  </a:cubicBezTo>
                  <a:cubicBezTo>
                    <a:pt x="363694" y="2458"/>
                    <a:pt x="357759" y="-3477"/>
                    <a:pt x="351824" y="2458"/>
                  </a:cubicBezTo>
                  <a:lnTo>
                    <a:pt x="351824" y="2458"/>
                  </a:lnTo>
                  <a:close/>
                </a:path>
              </a:pathLst>
            </a:custGeom>
            <a:solidFill>
              <a:srgbClr val="1A2844"/>
            </a:solidFill>
            <a:ln w="592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5" name="任意多边形: 形状 24"/>
            <p:cNvSpPr/>
            <p:nvPr>
              <p:custDataLst>
                <p:tags r:id="rId193"/>
              </p:custDataLst>
            </p:nvPr>
          </p:nvSpPr>
          <p:spPr>
            <a:xfrm>
              <a:off x="10700665" y="3800940"/>
              <a:ext cx="199973" cy="211843"/>
            </a:xfrm>
            <a:custGeom>
              <a:avLst/>
              <a:gdLst>
                <a:gd name="connsiteX0" fmla="*/ 191580 w 199973"/>
                <a:gd name="connsiteY0" fmla="*/ 1662 h 211843"/>
                <a:gd name="connsiteX1" fmla="*/ 1662 w 199973"/>
                <a:gd name="connsiteY1" fmla="*/ 203450 h 211843"/>
                <a:gd name="connsiteX2" fmla="*/ 7597 w 199973"/>
                <a:gd name="connsiteY2" fmla="*/ 209385 h 211843"/>
                <a:gd name="connsiteX3" fmla="*/ 197515 w 199973"/>
                <a:gd name="connsiteY3" fmla="*/ 7597 h 211843"/>
                <a:gd name="connsiteX4" fmla="*/ 191580 w 199973"/>
                <a:gd name="connsiteY4" fmla="*/ 1662 h 211843"/>
                <a:gd name="connsiteX5" fmla="*/ 191580 w 199973"/>
                <a:gd name="connsiteY5" fmla="*/ 1662 h 211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9973" h="211843">
                  <a:moveTo>
                    <a:pt x="191580" y="1662"/>
                  </a:moveTo>
                  <a:cubicBezTo>
                    <a:pt x="126296" y="72881"/>
                    <a:pt x="66946" y="138166"/>
                    <a:pt x="1662" y="203450"/>
                  </a:cubicBezTo>
                  <a:cubicBezTo>
                    <a:pt x="-4273" y="209385"/>
                    <a:pt x="7597" y="215320"/>
                    <a:pt x="7597" y="209385"/>
                  </a:cubicBezTo>
                  <a:cubicBezTo>
                    <a:pt x="72881" y="144101"/>
                    <a:pt x="132231" y="72881"/>
                    <a:pt x="197515" y="7597"/>
                  </a:cubicBezTo>
                  <a:cubicBezTo>
                    <a:pt x="203450" y="7597"/>
                    <a:pt x="197515" y="-4273"/>
                    <a:pt x="191580" y="1662"/>
                  </a:cubicBezTo>
                  <a:lnTo>
                    <a:pt x="191580" y="1662"/>
                  </a:lnTo>
                  <a:close/>
                </a:path>
              </a:pathLst>
            </a:custGeom>
            <a:solidFill>
              <a:srgbClr val="1A2844"/>
            </a:solidFill>
            <a:ln w="592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32" name="任意多边形: 形状 31"/>
            <p:cNvSpPr/>
            <p:nvPr>
              <p:custDataLst>
                <p:tags r:id="rId194"/>
              </p:custDataLst>
            </p:nvPr>
          </p:nvSpPr>
          <p:spPr>
            <a:xfrm>
              <a:off x="9899491" y="3645835"/>
              <a:ext cx="155070" cy="188900"/>
            </a:xfrm>
            <a:custGeom>
              <a:avLst/>
              <a:gdLst>
                <a:gd name="connsiteX0" fmla="*/ 144056 w 155070"/>
                <a:gd name="connsiteY0" fmla="*/ 2458 h 188900"/>
                <a:gd name="connsiteX1" fmla="*/ 1618 w 155070"/>
                <a:gd name="connsiteY1" fmla="*/ 180507 h 188900"/>
                <a:gd name="connsiteX2" fmla="*/ 13487 w 155070"/>
                <a:gd name="connsiteY2" fmla="*/ 186442 h 188900"/>
                <a:gd name="connsiteX3" fmla="*/ 149991 w 155070"/>
                <a:gd name="connsiteY3" fmla="*/ 8393 h 188900"/>
                <a:gd name="connsiteX4" fmla="*/ 144056 w 155070"/>
                <a:gd name="connsiteY4" fmla="*/ 2458 h 188900"/>
                <a:gd name="connsiteX5" fmla="*/ 144056 w 155070"/>
                <a:gd name="connsiteY5" fmla="*/ 2458 h 188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5070" h="188900">
                  <a:moveTo>
                    <a:pt x="144056" y="2458"/>
                  </a:moveTo>
                  <a:cubicBezTo>
                    <a:pt x="90642" y="55873"/>
                    <a:pt x="43162" y="115222"/>
                    <a:pt x="1618" y="180507"/>
                  </a:cubicBezTo>
                  <a:cubicBezTo>
                    <a:pt x="-4317" y="186442"/>
                    <a:pt x="7552" y="192377"/>
                    <a:pt x="13487" y="186442"/>
                  </a:cubicBezTo>
                  <a:cubicBezTo>
                    <a:pt x="55032" y="121157"/>
                    <a:pt x="102512" y="61808"/>
                    <a:pt x="149991" y="8393"/>
                  </a:cubicBezTo>
                  <a:cubicBezTo>
                    <a:pt x="161861" y="2458"/>
                    <a:pt x="149991" y="-3477"/>
                    <a:pt x="144056" y="2458"/>
                  </a:cubicBezTo>
                  <a:lnTo>
                    <a:pt x="144056" y="2458"/>
                  </a:lnTo>
                  <a:close/>
                </a:path>
              </a:pathLst>
            </a:custGeom>
            <a:solidFill>
              <a:srgbClr val="1A2844"/>
            </a:solidFill>
            <a:ln w="592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72" name="任意多边形: 形状 271"/>
            <p:cNvSpPr/>
            <p:nvPr>
              <p:custDataLst>
                <p:tags r:id="rId195"/>
              </p:custDataLst>
            </p:nvPr>
          </p:nvSpPr>
          <p:spPr>
            <a:xfrm>
              <a:off x="9929122" y="3734859"/>
              <a:ext cx="146558" cy="182965"/>
            </a:xfrm>
            <a:custGeom>
              <a:avLst/>
              <a:gdLst>
                <a:gd name="connsiteX0" fmla="*/ 138166 w 146558"/>
                <a:gd name="connsiteY0" fmla="*/ 2458 h 182965"/>
                <a:gd name="connsiteX1" fmla="*/ 1662 w 146558"/>
                <a:gd name="connsiteY1" fmla="*/ 174572 h 182965"/>
                <a:gd name="connsiteX2" fmla="*/ 7597 w 146558"/>
                <a:gd name="connsiteY2" fmla="*/ 180507 h 182965"/>
                <a:gd name="connsiteX3" fmla="*/ 144101 w 146558"/>
                <a:gd name="connsiteY3" fmla="*/ 8393 h 182965"/>
                <a:gd name="connsiteX4" fmla="*/ 138166 w 146558"/>
                <a:gd name="connsiteY4" fmla="*/ 2458 h 182965"/>
                <a:gd name="connsiteX5" fmla="*/ 138166 w 146558"/>
                <a:gd name="connsiteY5" fmla="*/ 2458 h 182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558" h="182965">
                  <a:moveTo>
                    <a:pt x="138166" y="2458"/>
                  </a:moveTo>
                  <a:cubicBezTo>
                    <a:pt x="90686" y="61808"/>
                    <a:pt x="49141" y="115222"/>
                    <a:pt x="1662" y="174572"/>
                  </a:cubicBezTo>
                  <a:cubicBezTo>
                    <a:pt x="-4273" y="180507"/>
                    <a:pt x="7597" y="186442"/>
                    <a:pt x="7597" y="180507"/>
                  </a:cubicBezTo>
                  <a:cubicBezTo>
                    <a:pt x="55076" y="121157"/>
                    <a:pt x="96621" y="67743"/>
                    <a:pt x="144101" y="8393"/>
                  </a:cubicBezTo>
                  <a:cubicBezTo>
                    <a:pt x="150036" y="2458"/>
                    <a:pt x="144101" y="-3477"/>
                    <a:pt x="138166" y="2458"/>
                  </a:cubicBezTo>
                  <a:lnTo>
                    <a:pt x="138166" y="2458"/>
                  </a:lnTo>
                  <a:close/>
                </a:path>
              </a:pathLst>
            </a:custGeom>
            <a:solidFill>
              <a:srgbClr val="1A2844"/>
            </a:solidFill>
            <a:ln w="592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4" name="图片 643"/>
          <p:cNvPicPr>
            <a:picLocks noChangeAspect="1"/>
          </p:cNvPicPr>
          <p:nvPr/>
        </p:nvPicPr>
        <p:blipFill>
          <a:blip r:embed="rId1"/>
          <a:srcRect r="29215" b="37080"/>
          <a:stretch>
            <a:fillRect/>
          </a:stretch>
        </p:blipFill>
        <p:spPr>
          <a:xfrm>
            <a:off x="10271643" y="5151002"/>
            <a:ext cx="1920357" cy="1706998"/>
          </a:xfrm>
          <a:custGeom>
            <a:avLst/>
            <a:gdLst>
              <a:gd name="connsiteX0" fmla="*/ 0 w 1920357"/>
              <a:gd name="connsiteY0" fmla="*/ 0 h 1706998"/>
              <a:gd name="connsiteX1" fmla="*/ 1920357 w 1920357"/>
              <a:gd name="connsiteY1" fmla="*/ 0 h 1706998"/>
              <a:gd name="connsiteX2" fmla="*/ 1920357 w 1920357"/>
              <a:gd name="connsiteY2" fmla="*/ 1706998 h 1706998"/>
              <a:gd name="connsiteX3" fmla="*/ 0 w 1920357"/>
              <a:gd name="connsiteY3" fmla="*/ 1706998 h 1706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20357" h="1706998">
                <a:moveTo>
                  <a:pt x="0" y="0"/>
                </a:moveTo>
                <a:lnTo>
                  <a:pt x="1920357" y="0"/>
                </a:lnTo>
                <a:lnTo>
                  <a:pt x="1920357" y="1706998"/>
                </a:lnTo>
                <a:lnTo>
                  <a:pt x="0" y="1706998"/>
                </a:lnTo>
                <a:close/>
              </a:path>
            </a:pathLst>
          </a:custGeom>
        </p:spPr>
      </p:pic>
      <p:pic>
        <p:nvPicPr>
          <p:cNvPr id="647" name="图片 646"/>
          <p:cNvPicPr>
            <a:picLocks noChangeAspect="1"/>
          </p:cNvPicPr>
          <p:nvPr/>
        </p:nvPicPr>
        <p:blipFill>
          <a:blip r:embed="rId2"/>
          <a:srcRect l="42055"/>
          <a:stretch>
            <a:fillRect/>
          </a:stretch>
        </p:blipFill>
        <p:spPr>
          <a:xfrm>
            <a:off x="0" y="3219005"/>
            <a:ext cx="1572014" cy="2719052"/>
          </a:xfrm>
          <a:custGeom>
            <a:avLst/>
            <a:gdLst>
              <a:gd name="connsiteX0" fmla="*/ 0 w 1572014"/>
              <a:gd name="connsiteY0" fmla="*/ 0 h 2719052"/>
              <a:gd name="connsiteX1" fmla="*/ 1572014 w 1572014"/>
              <a:gd name="connsiteY1" fmla="*/ 0 h 2719052"/>
              <a:gd name="connsiteX2" fmla="*/ 1572014 w 1572014"/>
              <a:gd name="connsiteY2" fmla="*/ 2719052 h 2719052"/>
              <a:gd name="connsiteX3" fmla="*/ 0 w 1572014"/>
              <a:gd name="connsiteY3" fmla="*/ 2719052 h 2719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2014" h="2719052">
                <a:moveTo>
                  <a:pt x="0" y="0"/>
                </a:moveTo>
                <a:lnTo>
                  <a:pt x="1572014" y="0"/>
                </a:lnTo>
                <a:lnTo>
                  <a:pt x="1572014" y="2719052"/>
                </a:lnTo>
                <a:lnTo>
                  <a:pt x="0" y="2719052"/>
                </a:lnTo>
                <a:close/>
              </a:path>
            </a:pathLst>
          </a:custGeom>
        </p:spPr>
      </p:pic>
      <p:grpSp>
        <p:nvGrpSpPr>
          <p:cNvPr id="23" name="组合 22"/>
          <p:cNvGrpSpPr/>
          <p:nvPr/>
        </p:nvGrpSpPr>
        <p:grpSpPr>
          <a:xfrm>
            <a:off x="3897085" y="0"/>
            <a:ext cx="3870960" cy="796834"/>
            <a:chOff x="3897085" y="78376"/>
            <a:chExt cx="3870960" cy="718458"/>
          </a:xfrm>
        </p:grpSpPr>
        <p:cxnSp>
          <p:nvCxnSpPr>
            <p:cNvPr id="17" name="直接连接符 16"/>
            <p:cNvCxnSpPr/>
            <p:nvPr/>
          </p:nvCxnSpPr>
          <p:spPr>
            <a:xfrm>
              <a:off x="3897085" y="78376"/>
              <a:ext cx="0" cy="718458"/>
            </a:xfrm>
            <a:prstGeom prst="line">
              <a:avLst/>
            </a:prstGeom>
            <a:ln w="28575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7768045" y="78376"/>
              <a:ext cx="0" cy="718458"/>
            </a:xfrm>
            <a:prstGeom prst="line">
              <a:avLst/>
            </a:prstGeom>
            <a:ln w="28575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" name="直接连接符 19"/>
          <p:cNvCxnSpPr/>
          <p:nvPr/>
        </p:nvCxnSpPr>
        <p:spPr>
          <a:xfrm>
            <a:off x="0" y="731520"/>
            <a:ext cx="12192000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任意多边形: 形状 3"/>
          <p:cNvSpPr/>
          <p:nvPr/>
        </p:nvSpPr>
        <p:spPr>
          <a:xfrm>
            <a:off x="1410789" y="13063"/>
            <a:ext cx="10750731" cy="6257109"/>
          </a:xfrm>
          <a:custGeom>
            <a:avLst/>
            <a:gdLst>
              <a:gd name="connsiteX0" fmla="*/ 0 w 10842171"/>
              <a:gd name="connsiteY0" fmla="*/ 2651760 h 6152606"/>
              <a:gd name="connsiteX1" fmla="*/ 10842171 w 10842171"/>
              <a:gd name="connsiteY1" fmla="*/ 0 h 6152606"/>
              <a:gd name="connsiteX2" fmla="*/ 8673737 w 10842171"/>
              <a:gd name="connsiteY2" fmla="*/ 6152606 h 6152606"/>
              <a:gd name="connsiteX3" fmla="*/ 0 w 10842171"/>
              <a:gd name="connsiteY3" fmla="*/ 2651760 h 6152606"/>
              <a:gd name="connsiteX0-1" fmla="*/ 0 w 10750731"/>
              <a:gd name="connsiteY0-2" fmla="*/ 1789611 h 6152606"/>
              <a:gd name="connsiteX1-3" fmla="*/ 10750731 w 10750731"/>
              <a:gd name="connsiteY1-4" fmla="*/ 0 h 6152606"/>
              <a:gd name="connsiteX2-5" fmla="*/ 8582297 w 10750731"/>
              <a:gd name="connsiteY2-6" fmla="*/ 6152606 h 6152606"/>
              <a:gd name="connsiteX3-7" fmla="*/ 0 w 10750731"/>
              <a:gd name="connsiteY3-8" fmla="*/ 1789611 h 6152606"/>
              <a:gd name="connsiteX0-9" fmla="*/ 0 w 10750731"/>
              <a:gd name="connsiteY0-10" fmla="*/ 1789611 h 6257109"/>
              <a:gd name="connsiteX1-11" fmla="*/ 10750731 w 10750731"/>
              <a:gd name="connsiteY1-12" fmla="*/ 0 h 6257109"/>
              <a:gd name="connsiteX2-13" fmla="*/ 9261566 w 10750731"/>
              <a:gd name="connsiteY2-14" fmla="*/ 6257109 h 6257109"/>
              <a:gd name="connsiteX3-15" fmla="*/ 0 w 10750731"/>
              <a:gd name="connsiteY3-16" fmla="*/ 1789611 h 625710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0750731" h="6257109">
                <a:moveTo>
                  <a:pt x="0" y="1789611"/>
                </a:moveTo>
                <a:lnTo>
                  <a:pt x="10750731" y="0"/>
                </a:lnTo>
                <a:lnTo>
                  <a:pt x="9261566" y="6257109"/>
                </a:lnTo>
                <a:lnTo>
                  <a:pt x="0" y="1789611"/>
                </a:lnTo>
                <a:close/>
              </a:path>
            </a:pathLst>
          </a:custGeom>
          <a:solidFill>
            <a:srgbClr val="EAA700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cxnSp>
        <p:nvCxnSpPr>
          <p:cNvPr id="5" name="直接连接符 4"/>
          <p:cNvCxnSpPr>
            <a:endCxn id="4" idx="1"/>
          </p:cNvCxnSpPr>
          <p:nvPr/>
        </p:nvCxnSpPr>
        <p:spPr>
          <a:xfrm flipV="1">
            <a:off x="10476411" y="13063"/>
            <a:ext cx="1685109" cy="219456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574765" y="1789610"/>
            <a:ext cx="11142617" cy="4519749"/>
          </a:xfrm>
          <a:prstGeom prst="rect">
            <a:avLst/>
          </a:prstGeom>
          <a:solidFill>
            <a:srgbClr val="FDF6DA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70411" y="727165"/>
            <a:ext cx="4876800" cy="1049383"/>
          </a:xfrm>
          <a:prstGeom prst="rect">
            <a:avLst/>
          </a:prstGeom>
          <a:solidFill>
            <a:schemeClr val="bg2">
              <a:lumMod val="10000"/>
            </a:schemeClr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11" name="文本框 6"/>
          <p:cNvSpPr txBox="1"/>
          <p:nvPr>
            <p:custDataLst>
              <p:tags r:id="rId3"/>
            </p:custDataLst>
          </p:nvPr>
        </p:nvSpPr>
        <p:spPr>
          <a:xfrm>
            <a:off x="870842" y="822404"/>
            <a:ext cx="4683568" cy="82994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600">
                <a:solidFill>
                  <a:schemeClr val="bg2">
                    <a:lumMod val="90000"/>
                  </a:schemeClr>
                </a:solidFill>
                <a:latin typeface="+mj-lt"/>
              </a:defRPr>
            </a:lvl1pPr>
          </a:lstStyle>
          <a:p>
            <a:r>
              <a:rPr lang="ru-RU" altLang="en-US" sz="4800" u="sng" dirty="0">
                <a:solidFill>
                  <a:srgbClr val="EAA700"/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ПРОФ. МЕРЫ</a:t>
            </a:r>
            <a:endParaRPr lang="ru-RU" altLang="en-US" sz="4800" u="sng" dirty="0">
              <a:solidFill>
                <a:srgbClr val="EAA700"/>
              </a:solidFill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H="1">
            <a:off x="3899095" y="419017"/>
            <a:ext cx="2397202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267819" y="168537"/>
            <a:ext cx="1304596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  <a:t>КГБПОУ</a:t>
            </a:r>
            <a:r>
              <a:rPr lang="en-US" altLang="ru-RU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  <a:t> </a:t>
            </a:r>
            <a:br>
              <a:rPr lang="en-US" altLang="ru-RU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</a:br>
            <a:r>
              <a:rPr lang="ru-RU" altLang="en-US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  <a:t>«</a:t>
            </a:r>
            <a:r>
              <a:rPr lang="en-US" altLang="en-US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  <a:t>ММТ</a:t>
            </a:r>
            <a:r>
              <a:rPr lang="ru-RU" altLang="en-US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  <a:t>»</a:t>
            </a:r>
            <a:endParaRPr lang="zh-CN" altLang="en-US" sz="1200" dirty="0">
              <a:solidFill>
                <a:schemeClr val="bg2">
                  <a:lumMod val="10000"/>
                </a:schemeClr>
              </a:solidFill>
              <a:latin typeface="+mj-lt"/>
              <a:ea typeface="Hubot-Sans Black Wide" charset="0"/>
              <a:cs typeface="Hubot-Sans Black Wide" charset="0"/>
            </a:endParaRPr>
          </a:p>
        </p:txBody>
      </p:sp>
      <p:cxnSp>
        <p:nvCxnSpPr>
          <p:cNvPr id="24" name="直接连接符 23"/>
          <p:cNvCxnSpPr/>
          <p:nvPr/>
        </p:nvCxnSpPr>
        <p:spPr>
          <a:xfrm>
            <a:off x="0" y="6318069"/>
            <a:ext cx="12192000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6" name="文本框 6"/>
          <p:cNvSpPr txBox="1"/>
          <p:nvPr>
            <p:custDataLst>
              <p:tags r:id="rId4"/>
            </p:custDataLst>
          </p:nvPr>
        </p:nvSpPr>
        <p:spPr>
          <a:xfrm>
            <a:off x="486731" y="6424704"/>
            <a:ext cx="2224215" cy="33718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600">
                <a:solidFill>
                  <a:schemeClr val="bg2">
                    <a:lumMod val="90000"/>
                  </a:schemeClr>
                </a:solidFill>
                <a:latin typeface="+mj-lt"/>
              </a:defRPr>
            </a:lvl1pPr>
          </a:lstStyle>
          <a:p>
            <a:r>
              <a:rPr lang="en-US" altLang="en-US" sz="1600" dirty="0">
                <a:solidFill>
                  <a:schemeClr val="bg2">
                    <a:lumMod val="10000"/>
                  </a:schemeClr>
                </a:solidFill>
                <a:ea typeface="Hubot-Sans Black Wide" charset="0"/>
                <a:cs typeface="Hubot-Sans Black Wide" charset="0"/>
              </a:rPr>
              <a:t>DR. BRYUZGIN</a:t>
            </a:r>
            <a:endParaRPr lang="en-US" altLang="en-US" sz="1600" dirty="0">
              <a:solidFill>
                <a:schemeClr val="bg2">
                  <a:lumMod val="10000"/>
                </a:schemeClr>
              </a:solidFill>
              <a:ea typeface="Hubot-Sans Black Wide" charset="0"/>
              <a:cs typeface="Hubot-Sans Black Wide" charset="0"/>
            </a:endParaRPr>
          </a:p>
        </p:txBody>
      </p:sp>
      <p:cxnSp>
        <p:nvCxnSpPr>
          <p:cNvPr id="26" name="直接连接符 25"/>
          <p:cNvCxnSpPr/>
          <p:nvPr/>
        </p:nvCxnSpPr>
        <p:spPr>
          <a:xfrm flipH="1">
            <a:off x="2601476" y="6589040"/>
            <a:ext cx="3032928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组合 26"/>
          <p:cNvGrpSpPr/>
          <p:nvPr/>
        </p:nvGrpSpPr>
        <p:grpSpPr>
          <a:xfrm>
            <a:off x="5954886" y="6478173"/>
            <a:ext cx="469986" cy="152399"/>
            <a:chOff x="11323426" y="6260123"/>
            <a:chExt cx="469986" cy="152399"/>
          </a:xfrm>
          <a:solidFill>
            <a:schemeClr val="bg2">
              <a:lumMod val="10000"/>
            </a:schemeClr>
          </a:solidFill>
        </p:grpSpPr>
        <p:sp>
          <p:nvSpPr>
            <p:cNvPr id="28" name="箭头: V 形 27"/>
            <p:cNvSpPr/>
            <p:nvPr/>
          </p:nvSpPr>
          <p:spPr>
            <a:xfrm flipH="1">
              <a:off x="11323426" y="6260123"/>
              <a:ext cx="83127" cy="152399"/>
            </a:xfrm>
            <a:prstGeom prst="chevron">
              <a:avLst>
                <a:gd name="adj" fmla="val 68030"/>
              </a:avLst>
            </a:prstGeom>
            <a:grpFill/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9" name="箭头: V 形 28"/>
            <p:cNvSpPr/>
            <p:nvPr/>
          </p:nvSpPr>
          <p:spPr>
            <a:xfrm>
              <a:off x="11710285" y="6260123"/>
              <a:ext cx="83127" cy="152399"/>
            </a:xfrm>
            <a:prstGeom prst="chevron">
              <a:avLst>
                <a:gd name="adj" fmla="val 68030"/>
              </a:avLst>
            </a:prstGeom>
            <a:grpFill/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ea typeface="Hubot-Sans Black Wide" charset="0"/>
                <a:cs typeface="Hubot-Sans Black Wide" charset="0"/>
              </a:endParaRPr>
            </a:p>
          </p:txBody>
        </p:sp>
      </p:grpSp>
      <p:grpSp>
        <p:nvGrpSpPr>
          <p:cNvPr id="481" name="组合 480"/>
          <p:cNvGrpSpPr/>
          <p:nvPr>
            <p:custDataLst>
              <p:tags r:id="rId5"/>
            </p:custDataLst>
          </p:nvPr>
        </p:nvGrpSpPr>
        <p:grpSpPr>
          <a:xfrm>
            <a:off x="7808573" y="2390502"/>
            <a:ext cx="2782627" cy="3370217"/>
            <a:chOff x="953590" y="2534194"/>
            <a:chExt cx="2782627" cy="3370217"/>
          </a:xfrm>
        </p:grpSpPr>
        <p:sp>
          <p:nvSpPr>
            <p:cNvPr id="552" name="矩形 551"/>
            <p:cNvSpPr/>
            <p:nvPr>
              <p:custDataLst>
                <p:tags r:id="rId6"/>
              </p:custDataLst>
            </p:nvPr>
          </p:nvSpPr>
          <p:spPr>
            <a:xfrm>
              <a:off x="953590" y="3082834"/>
              <a:ext cx="2769326" cy="2821577"/>
            </a:xfrm>
            <a:prstGeom prst="rect">
              <a:avLst/>
            </a:prstGeom>
            <a:solidFill>
              <a:srgbClr val="FDF6DA"/>
            </a:solidFill>
            <a:ln w="38100">
              <a:solidFill>
                <a:schemeClr val="bg2">
                  <a:lumMod val="1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53" name="文本框 552"/>
            <p:cNvSpPr txBox="1"/>
            <p:nvPr>
              <p:custDataLst>
                <p:tags r:id="rId7"/>
              </p:custDataLst>
            </p:nvPr>
          </p:nvSpPr>
          <p:spPr>
            <a:xfrm>
              <a:off x="1157439" y="4089643"/>
              <a:ext cx="2068623" cy="1753235"/>
            </a:xfrm>
            <a:prstGeom prst="rect">
              <a:avLst/>
            </a:prstGeom>
            <a:noFill/>
          </p:spPr>
          <p:txBody>
            <a:bodyPr vert="horz" wrap="square">
              <a:spAutoFit/>
            </a:bodyPr>
            <a:lstStyle/>
            <a:p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Снижение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стресса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,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поддержка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психоэмоц</a:t>
              </a:r>
              <a:r>
                <a:rPr lang="ru-RU" altLang="en-US" sz="1200" dirty="0">
                  <a:ea typeface="Hubot-Sans Black Wide" charset="0"/>
                  <a:cs typeface="Hubot-Sans Black Wide" charset="0"/>
                </a:rPr>
                <a:t>.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состояния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. </a:t>
              </a:r>
              <a:br>
                <a:rPr lang="en-US" altLang="ru-RU" sz="1200" dirty="0">
                  <a:ea typeface="Hubot-Sans Black Wide" charset="0"/>
                  <a:cs typeface="Hubot-Sans Black Wide" charset="0"/>
                </a:rPr>
              </a:b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Улучшение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условий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труда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и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снижение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нагрузок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br>
                <a:rPr lang="en-US" altLang="ru-RU" sz="1200" dirty="0">
                  <a:ea typeface="Hubot-Sans Black Wide" charset="0"/>
                  <a:cs typeface="Hubot-Sans Black Wide" charset="0"/>
                </a:rPr>
              </a:b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Программы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просвещения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и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поддержки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матерей</a:t>
              </a:r>
              <a:endParaRPr lang="en-US" altLang="ru-RU" sz="1200" dirty="0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56" name="矩形 555"/>
            <p:cNvSpPr/>
            <p:nvPr>
              <p:custDataLst>
                <p:tags r:id="rId8"/>
              </p:custDataLst>
            </p:nvPr>
          </p:nvSpPr>
          <p:spPr>
            <a:xfrm>
              <a:off x="953590" y="2534194"/>
              <a:ext cx="1933302" cy="5181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 w="38100">
              <a:solidFill>
                <a:schemeClr val="bg2">
                  <a:lumMod val="1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57" name="矩形 556"/>
            <p:cNvSpPr/>
            <p:nvPr>
              <p:custDataLst>
                <p:tags r:id="rId9"/>
              </p:custDataLst>
            </p:nvPr>
          </p:nvSpPr>
          <p:spPr>
            <a:xfrm>
              <a:off x="1201782" y="3788229"/>
              <a:ext cx="2194561" cy="143691"/>
            </a:xfrm>
            <a:prstGeom prst="rect">
              <a:avLst/>
            </a:prstGeom>
            <a:solidFill>
              <a:srgbClr val="EAA700"/>
            </a:solidFill>
            <a:ln w="3810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58" name="文本框 6"/>
            <p:cNvSpPr txBox="1"/>
            <p:nvPr>
              <p:custDataLst>
                <p:tags r:id="rId10"/>
              </p:custDataLst>
            </p:nvPr>
          </p:nvSpPr>
          <p:spPr>
            <a:xfrm>
              <a:off x="1131313" y="3266267"/>
              <a:ext cx="2604904" cy="706755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altLang="en-US" sz="2000" dirty="0">
                  <a:solidFill>
                    <a:schemeClr val="bg2">
                      <a:lumMod val="10000"/>
                    </a:schemeClr>
                  </a:solidFill>
                  <a:latin typeface="Kinetika Ultra" panose="00000900000000000000" charset="0"/>
                  <a:ea typeface="Hubot-Sans Black Wide" charset="0"/>
                  <a:cs typeface="Kinetika Ultra" panose="00000900000000000000" charset="0"/>
                </a:rPr>
                <a:t>СОЦИАЛЬНЫЕ МЕРЫ</a:t>
              </a:r>
              <a:endParaRPr lang="ru-RU" altLang="en-US" sz="20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endParaRPr>
            </a:p>
          </p:txBody>
        </p:sp>
        <p:sp>
          <p:nvSpPr>
            <p:cNvPr id="559" name="文本框 6"/>
            <p:cNvSpPr txBox="1"/>
            <p:nvPr>
              <p:custDataLst>
                <p:tags r:id="rId11"/>
              </p:custDataLst>
            </p:nvPr>
          </p:nvSpPr>
          <p:spPr>
            <a:xfrm>
              <a:off x="1182079" y="2585156"/>
              <a:ext cx="1195361" cy="52197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defRPr sz="3600">
                  <a:solidFill>
                    <a:schemeClr val="bg2">
                      <a:lumMod val="90000"/>
                    </a:schemeClr>
                  </a:solidFill>
                  <a:latin typeface="+mj-lt"/>
                </a:defRPr>
              </a:lvl1pPr>
            </a:lstStyle>
            <a:p>
              <a:r>
                <a:rPr lang="en-US" altLang="zh-CN" sz="2800" dirty="0">
                  <a:solidFill>
                    <a:srgbClr val="EAA700"/>
                  </a:solidFill>
                  <a:ea typeface="Hubot-Sans Black Wide" charset="0"/>
                  <a:cs typeface="Hubot-Sans Black Wide" charset="0"/>
                </a:rPr>
                <a:t>0</a:t>
              </a:r>
              <a:r>
                <a:rPr lang="ru-RU" altLang="en-US" sz="2800" dirty="0">
                  <a:solidFill>
                    <a:srgbClr val="EAA700"/>
                  </a:solidFill>
                  <a:ea typeface="Hubot-Sans Black Wide" charset="0"/>
                  <a:cs typeface="Hubot-Sans Black Wide" charset="0"/>
                </a:rPr>
                <a:t>6</a:t>
              </a:r>
              <a:endParaRPr lang="ru-RU" altLang="en-US" sz="2800" dirty="0">
                <a:solidFill>
                  <a:srgbClr val="EAA700"/>
                </a:solidFill>
                <a:ea typeface="Hubot-Sans Black Wide" charset="0"/>
                <a:cs typeface="Hubot-Sans Black Wide" charset="0"/>
              </a:endParaRPr>
            </a:p>
          </p:txBody>
        </p:sp>
        <p:cxnSp>
          <p:nvCxnSpPr>
            <p:cNvPr id="560" name="直接连接符 559"/>
            <p:cNvCxnSpPr/>
            <p:nvPr>
              <p:custDataLst>
                <p:tags r:id="rId12"/>
              </p:custDataLst>
            </p:nvPr>
          </p:nvCxnSpPr>
          <p:spPr>
            <a:xfrm flipH="1">
              <a:off x="1752432" y="2805166"/>
              <a:ext cx="912391" cy="0"/>
            </a:xfrm>
            <a:prstGeom prst="line">
              <a:avLst/>
            </a:prstGeom>
            <a:ln w="28575">
              <a:solidFill>
                <a:srgbClr val="EAA7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7" name="图形 41"/>
          <p:cNvGrpSpPr/>
          <p:nvPr>
            <p:custDataLst>
              <p:tags r:id="rId13"/>
            </p:custDataLst>
          </p:nvPr>
        </p:nvGrpSpPr>
        <p:grpSpPr>
          <a:xfrm>
            <a:off x="9930226" y="4012166"/>
            <a:ext cx="1596085" cy="1756556"/>
            <a:chOff x="14599669" y="3305372"/>
            <a:chExt cx="3130563" cy="3924902"/>
          </a:xfrm>
        </p:grpSpPr>
        <p:sp>
          <p:nvSpPr>
            <p:cNvPr id="588" name="任意多边形: 形状 587"/>
            <p:cNvSpPr/>
            <p:nvPr>
              <p:custDataLst>
                <p:tags r:id="rId14"/>
              </p:custDataLst>
            </p:nvPr>
          </p:nvSpPr>
          <p:spPr>
            <a:xfrm>
              <a:off x="16231250" y="5555471"/>
              <a:ext cx="1020013" cy="957936"/>
            </a:xfrm>
            <a:custGeom>
              <a:avLst/>
              <a:gdLst>
                <a:gd name="connsiteX0" fmla="*/ 1020013 w 1020013"/>
                <a:gd name="connsiteY0" fmla="*/ 277057 h 957936"/>
                <a:gd name="connsiteX1" fmla="*/ 356776 w 1020013"/>
                <a:gd name="connsiteY1" fmla="*/ 957937 h 957936"/>
                <a:gd name="connsiteX2" fmla="*/ 0 w 1020013"/>
                <a:gd name="connsiteY2" fmla="*/ 471781 h 957936"/>
                <a:gd name="connsiteX3" fmla="*/ 736422 w 1020013"/>
                <a:gd name="connsiteY3" fmla="*/ 0 h 957936"/>
                <a:gd name="connsiteX4" fmla="*/ 987342 w 1020013"/>
                <a:gd name="connsiteY4" fmla="*/ 244385 h 957936"/>
                <a:gd name="connsiteX5" fmla="*/ 1020013 w 1020013"/>
                <a:gd name="connsiteY5" fmla="*/ 277057 h 957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20013" h="957936">
                  <a:moveTo>
                    <a:pt x="1020013" y="277057"/>
                  </a:moveTo>
                  <a:cubicBezTo>
                    <a:pt x="1020013" y="277057"/>
                    <a:pt x="681534" y="695256"/>
                    <a:pt x="356776" y="957937"/>
                  </a:cubicBezTo>
                  <a:cubicBezTo>
                    <a:pt x="14376" y="489423"/>
                    <a:pt x="0" y="471781"/>
                    <a:pt x="0" y="471781"/>
                  </a:cubicBezTo>
                  <a:cubicBezTo>
                    <a:pt x="0" y="471781"/>
                    <a:pt x="487463" y="115658"/>
                    <a:pt x="736422" y="0"/>
                  </a:cubicBezTo>
                  <a:cubicBezTo>
                    <a:pt x="999103" y="292086"/>
                    <a:pt x="987342" y="244385"/>
                    <a:pt x="987342" y="244385"/>
                  </a:cubicBezTo>
                  <a:lnTo>
                    <a:pt x="1020013" y="277057"/>
                  </a:lnTo>
                  <a:close/>
                </a:path>
              </a:pathLst>
            </a:custGeom>
            <a:solidFill>
              <a:srgbClr val="2A9359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89" name="任意多边形: 形状 588"/>
            <p:cNvSpPr/>
            <p:nvPr>
              <p:custDataLst>
                <p:tags r:id="rId15"/>
              </p:custDataLst>
            </p:nvPr>
          </p:nvSpPr>
          <p:spPr>
            <a:xfrm rot="-2700000">
              <a:off x="16109196" y="5970511"/>
              <a:ext cx="605075" cy="605075"/>
            </a:xfrm>
            <a:custGeom>
              <a:avLst/>
              <a:gdLst>
                <a:gd name="connsiteX0" fmla="*/ 605076 w 605075"/>
                <a:gd name="connsiteY0" fmla="*/ 302538 h 605075"/>
                <a:gd name="connsiteX1" fmla="*/ 302538 w 605075"/>
                <a:gd name="connsiteY1" fmla="*/ 605076 h 605075"/>
                <a:gd name="connsiteX2" fmla="*/ 0 w 605075"/>
                <a:gd name="connsiteY2" fmla="*/ 302538 h 605075"/>
                <a:gd name="connsiteX3" fmla="*/ 302538 w 605075"/>
                <a:gd name="connsiteY3" fmla="*/ 0 h 605075"/>
                <a:gd name="connsiteX4" fmla="*/ 605076 w 605075"/>
                <a:gd name="connsiteY4" fmla="*/ 302538 h 605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075" h="605075">
                  <a:moveTo>
                    <a:pt x="605076" y="302538"/>
                  </a:moveTo>
                  <a:cubicBezTo>
                    <a:pt x="605076" y="469625"/>
                    <a:pt x="469625" y="605076"/>
                    <a:pt x="302538" y="605076"/>
                  </a:cubicBezTo>
                  <a:cubicBezTo>
                    <a:pt x="135451" y="605076"/>
                    <a:pt x="0" y="469625"/>
                    <a:pt x="0" y="302538"/>
                  </a:cubicBezTo>
                  <a:cubicBezTo>
                    <a:pt x="0" y="135451"/>
                    <a:pt x="135451" y="0"/>
                    <a:pt x="302538" y="0"/>
                  </a:cubicBezTo>
                  <a:cubicBezTo>
                    <a:pt x="469625" y="0"/>
                    <a:pt x="605076" y="135451"/>
                    <a:pt x="605076" y="302538"/>
                  </a:cubicBezTo>
                  <a:close/>
                </a:path>
              </a:pathLst>
            </a:custGeom>
            <a:solidFill>
              <a:srgbClr val="FCCE4B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90" name="任意多边形: 形状 589"/>
            <p:cNvSpPr/>
            <p:nvPr>
              <p:custDataLst>
                <p:tags r:id="rId16"/>
              </p:custDataLst>
            </p:nvPr>
          </p:nvSpPr>
          <p:spPr>
            <a:xfrm>
              <a:off x="16109933" y="4096349"/>
              <a:ext cx="633401" cy="2243898"/>
            </a:xfrm>
            <a:custGeom>
              <a:avLst/>
              <a:gdLst>
                <a:gd name="connsiteX0" fmla="*/ 6313 w 633401"/>
                <a:gd name="connsiteY0" fmla="*/ 2243899 h 2243898"/>
                <a:gd name="connsiteX1" fmla="*/ 604206 w 633401"/>
                <a:gd name="connsiteY1" fmla="*/ 2176595 h 2243898"/>
                <a:gd name="connsiteX2" fmla="*/ 615315 w 633401"/>
                <a:gd name="connsiteY2" fmla="*/ 626645 h 2243898"/>
                <a:gd name="connsiteX3" fmla="*/ 327150 w 633401"/>
                <a:gd name="connsiteY3" fmla="*/ 0 h 2243898"/>
                <a:gd name="connsiteX4" fmla="*/ 6313 w 633401"/>
                <a:gd name="connsiteY4" fmla="*/ 2243899 h 224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401" h="2243898">
                  <a:moveTo>
                    <a:pt x="6313" y="2243899"/>
                  </a:moveTo>
                  <a:lnTo>
                    <a:pt x="604206" y="2176595"/>
                  </a:lnTo>
                  <a:cubicBezTo>
                    <a:pt x="604206" y="2176595"/>
                    <a:pt x="661709" y="1065754"/>
                    <a:pt x="615315" y="626645"/>
                  </a:cubicBezTo>
                  <a:cubicBezTo>
                    <a:pt x="568267" y="186883"/>
                    <a:pt x="399027" y="79066"/>
                    <a:pt x="327150" y="0"/>
                  </a:cubicBezTo>
                  <a:cubicBezTo>
                    <a:pt x="89299" y="950749"/>
                    <a:pt x="-29626" y="1981218"/>
                    <a:pt x="6313" y="2243899"/>
                  </a:cubicBezTo>
                  <a:close/>
                </a:path>
              </a:pathLst>
            </a:custGeom>
            <a:solidFill>
              <a:srgbClr val="2A9359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91" name="任意多边形: 形状 590"/>
            <p:cNvSpPr/>
            <p:nvPr>
              <p:custDataLst>
                <p:tags r:id="rId17"/>
              </p:custDataLst>
            </p:nvPr>
          </p:nvSpPr>
          <p:spPr>
            <a:xfrm>
              <a:off x="14653856" y="3917887"/>
              <a:ext cx="1889736" cy="3312387"/>
            </a:xfrm>
            <a:custGeom>
              <a:avLst/>
              <a:gdLst>
                <a:gd name="connsiteX0" fmla="*/ 452178 w 1889736"/>
                <a:gd name="connsiteY0" fmla="*/ 331366 h 3312387"/>
                <a:gd name="connsiteX1" fmla="*/ 1484606 w 1889736"/>
                <a:gd name="connsiteY1" fmla="*/ 7262 h 3312387"/>
                <a:gd name="connsiteX2" fmla="*/ 1889737 w 1889736"/>
                <a:gd name="connsiteY2" fmla="*/ 304575 h 3312387"/>
                <a:gd name="connsiteX3" fmla="*/ 1810671 w 1889736"/>
                <a:gd name="connsiteY3" fmla="*/ 3291431 h 3312387"/>
                <a:gd name="connsiteX4" fmla="*/ 0 w 1889736"/>
                <a:gd name="connsiteY4" fmla="*/ 3269868 h 3312387"/>
                <a:gd name="connsiteX5" fmla="*/ 452178 w 1889736"/>
                <a:gd name="connsiteY5" fmla="*/ 331366 h 3312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89736" h="3312387">
                  <a:moveTo>
                    <a:pt x="452178" y="331366"/>
                  </a:moveTo>
                  <a:cubicBezTo>
                    <a:pt x="452178" y="331366"/>
                    <a:pt x="787390" y="-57428"/>
                    <a:pt x="1484606" y="7262"/>
                  </a:cubicBezTo>
                  <a:cubicBezTo>
                    <a:pt x="1836155" y="147751"/>
                    <a:pt x="1889737" y="304575"/>
                    <a:pt x="1889737" y="304575"/>
                  </a:cubicBezTo>
                  <a:cubicBezTo>
                    <a:pt x="1889737" y="304575"/>
                    <a:pt x="1756436" y="2626886"/>
                    <a:pt x="1810671" y="3291431"/>
                  </a:cubicBezTo>
                  <a:cubicBezTo>
                    <a:pt x="852080" y="3348933"/>
                    <a:pt x="0" y="3269868"/>
                    <a:pt x="0" y="3269868"/>
                  </a:cubicBezTo>
                  <a:cubicBezTo>
                    <a:pt x="0" y="3269868"/>
                    <a:pt x="-1307" y="909657"/>
                    <a:pt x="452178" y="331366"/>
                  </a:cubicBezTo>
                  <a:close/>
                </a:path>
              </a:pathLst>
            </a:custGeom>
            <a:solidFill>
              <a:srgbClr val="2A9359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 dirty="0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92" name="任意多边形: 形状 591"/>
            <p:cNvSpPr/>
            <p:nvPr>
              <p:custDataLst>
                <p:tags r:id="rId18"/>
              </p:custDataLst>
            </p:nvPr>
          </p:nvSpPr>
          <p:spPr>
            <a:xfrm>
              <a:off x="16443406" y="4741943"/>
              <a:ext cx="85156" cy="2474561"/>
            </a:xfrm>
            <a:custGeom>
              <a:avLst/>
              <a:gdLst>
                <a:gd name="connsiteX0" fmla="*/ 11972 w 85156"/>
                <a:gd name="connsiteY0" fmla="*/ 2474562 h 2474561"/>
                <a:gd name="connsiteX1" fmla="*/ 63593 w 85156"/>
                <a:gd name="connsiteY1" fmla="*/ 0 h 2474561"/>
                <a:gd name="connsiteX2" fmla="*/ 85157 w 85156"/>
                <a:gd name="connsiteY2" fmla="*/ 1307 h 2474561"/>
                <a:gd name="connsiteX3" fmla="*/ 33535 w 85156"/>
                <a:gd name="connsiteY3" fmla="*/ 2473255 h 2474561"/>
                <a:gd name="connsiteX4" fmla="*/ 11972 w 85156"/>
                <a:gd name="connsiteY4" fmla="*/ 2474562 h 2474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156" h="2474561">
                  <a:moveTo>
                    <a:pt x="11972" y="2474562"/>
                  </a:moveTo>
                  <a:cubicBezTo>
                    <a:pt x="-20700" y="2069432"/>
                    <a:pt x="19160" y="888673"/>
                    <a:pt x="63593" y="0"/>
                  </a:cubicBezTo>
                  <a:lnTo>
                    <a:pt x="85157" y="1307"/>
                  </a:lnTo>
                  <a:cubicBezTo>
                    <a:pt x="40723" y="889326"/>
                    <a:pt x="863" y="2069432"/>
                    <a:pt x="33535" y="2473255"/>
                  </a:cubicBezTo>
                  <a:lnTo>
                    <a:pt x="11972" y="2474562"/>
                  </a:ln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593" name="图形 41"/>
            <p:cNvGrpSpPr/>
            <p:nvPr/>
          </p:nvGrpSpPr>
          <p:grpSpPr>
            <a:xfrm>
              <a:off x="16202499" y="6376840"/>
              <a:ext cx="1272893" cy="468513"/>
              <a:chOff x="16202499" y="6376840"/>
              <a:chExt cx="1272893" cy="468513"/>
            </a:xfrm>
          </p:grpSpPr>
          <p:sp>
            <p:nvSpPr>
              <p:cNvPr id="635" name="任意多边形: 形状 634"/>
              <p:cNvSpPr/>
              <p:nvPr>
                <p:custDataLst>
                  <p:tags r:id="rId19"/>
                </p:custDataLst>
              </p:nvPr>
            </p:nvSpPr>
            <p:spPr>
              <a:xfrm>
                <a:off x="16214260" y="6391215"/>
                <a:ext cx="1245448" cy="443123"/>
              </a:xfrm>
              <a:custGeom>
                <a:avLst/>
                <a:gdLst>
                  <a:gd name="connsiteX0" fmla="*/ 213020 w 1245448"/>
                  <a:gd name="connsiteY0" fmla="*/ 48354 h 443123"/>
                  <a:gd name="connsiteX1" fmla="*/ 37899 w 1245448"/>
                  <a:gd name="connsiteY1" fmla="*/ 0 h 443123"/>
                  <a:gd name="connsiteX2" fmla="*/ 0 w 1245448"/>
                  <a:gd name="connsiteY2" fmla="*/ 418199 h 443123"/>
                  <a:gd name="connsiteX3" fmla="*/ 1245449 w 1245448"/>
                  <a:gd name="connsiteY3" fmla="*/ 85600 h 443123"/>
                  <a:gd name="connsiteX4" fmla="*/ 213020 w 1245448"/>
                  <a:gd name="connsiteY4" fmla="*/ 48354 h 443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45448" h="443123">
                    <a:moveTo>
                      <a:pt x="213020" y="48354"/>
                    </a:moveTo>
                    <a:cubicBezTo>
                      <a:pt x="156825" y="35939"/>
                      <a:pt x="98015" y="19603"/>
                      <a:pt x="37899" y="0"/>
                    </a:cubicBezTo>
                    <a:cubicBezTo>
                      <a:pt x="25484" y="139182"/>
                      <a:pt x="11108" y="279017"/>
                      <a:pt x="0" y="418199"/>
                    </a:cubicBezTo>
                    <a:cubicBezTo>
                      <a:pt x="1021320" y="554767"/>
                      <a:pt x="1245449" y="85600"/>
                      <a:pt x="1245449" y="85600"/>
                    </a:cubicBezTo>
                    <a:cubicBezTo>
                      <a:pt x="1245449" y="85600"/>
                      <a:pt x="818755" y="43127"/>
                      <a:pt x="213020" y="48354"/>
                    </a:cubicBez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36" name="任意多边形: 形状 635"/>
              <p:cNvSpPr/>
              <p:nvPr>
                <p:custDataLst>
                  <p:tags r:id="rId20"/>
                </p:custDataLst>
              </p:nvPr>
            </p:nvSpPr>
            <p:spPr>
              <a:xfrm>
                <a:off x="16202499" y="6376840"/>
                <a:ext cx="1272893" cy="468513"/>
              </a:xfrm>
              <a:custGeom>
                <a:avLst/>
                <a:gdLst>
                  <a:gd name="connsiteX0" fmla="*/ 363964 w 1272893"/>
                  <a:gd name="connsiteY0" fmla="*/ 468513 h 468513"/>
                  <a:gd name="connsiteX1" fmla="*/ 363964 w 1272893"/>
                  <a:gd name="connsiteY1" fmla="*/ 468513 h 468513"/>
                  <a:gd name="connsiteX2" fmla="*/ 10455 w 1272893"/>
                  <a:gd name="connsiteY2" fmla="*/ 443683 h 468513"/>
                  <a:gd name="connsiteX3" fmla="*/ 0 w 1272893"/>
                  <a:gd name="connsiteY3" fmla="*/ 442376 h 468513"/>
                  <a:gd name="connsiteX4" fmla="*/ 653 w 1272893"/>
                  <a:gd name="connsiteY4" fmla="*/ 431921 h 468513"/>
                  <a:gd name="connsiteX5" fmla="*/ 21563 w 1272893"/>
                  <a:gd name="connsiteY5" fmla="*/ 199298 h 468513"/>
                  <a:gd name="connsiteX6" fmla="*/ 38553 w 1272893"/>
                  <a:gd name="connsiteY6" fmla="*/ 13722 h 468513"/>
                  <a:gd name="connsiteX7" fmla="*/ 39860 w 1272893"/>
                  <a:gd name="connsiteY7" fmla="*/ 0 h 468513"/>
                  <a:gd name="connsiteX8" fmla="*/ 52928 w 1272893"/>
                  <a:gd name="connsiteY8" fmla="*/ 3920 h 468513"/>
                  <a:gd name="connsiteX9" fmla="*/ 225435 w 1272893"/>
                  <a:gd name="connsiteY9" fmla="*/ 51621 h 468513"/>
                  <a:gd name="connsiteX10" fmla="*/ 329332 w 1272893"/>
                  <a:gd name="connsiteY10" fmla="*/ 50968 h 468513"/>
                  <a:gd name="connsiteX11" fmla="*/ 1257864 w 1272893"/>
                  <a:gd name="connsiteY11" fmla="*/ 89520 h 468513"/>
                  <a:gd name="connsiteX12" fmla="*/ 1272893 w 1272893"/>
                  <a:gd name="connsiteY12" fmla="*/ 90827 h 468513"/>
                  <a:gd name="connsiteX13" fmla="*/ 1266359 w 1272893"/>
                  <a:gd name="connsiteY13" fmla="*/ 104550 h 468513"/>
                  <a:gd name="connsiteX14" fmla="*/ 1086664 w 1272893"/>
                  <a:gd name="connsiteY14" fmla="*/ 287512 h 468513"/>
                  <a:gd name="connsiteX15" fmla="*/ 363964 w 1272893"/>
                  <a:gd name="connsiteY15" fmla="*/ 468513 h 468513"/>
                  <a:gd name="connsiteX16" fmla="*/ 23524 w 1272893"/>
                  <a:gd name="connsiteY16" fmla="*/ 423426 h 468513"/>
                  <a:gd name="connsiteX17" fmla="*/ 363964 w 1272893"/>
                  <a:gd name="connsiteY17" fmla="*/ 446950 h 468513"/>
                  <a:gd name="connsiteX18" fmla="*/ 1239568 w 1272893"/>
                  <a:gd name="connsiteY18" fmla="*/ 109777 h 468513"/>
                  <a:gd name="connsiteX19" fmla="*/ 225435 w 1272893"/>
                  <a:gd name="connsiteY19" fmla="*/ 73838 h 468513"/>
                  <a:gd name="connsiteX20" fmla="*/ 224129 w 1272893"/>
                  <a:gd name="connsiteY20" fmla="*/ 73838 h 468513"/>
                  <a:gd name="connsiteX21" fmla="*/ 222822 w 1272893"/>
                  <a:gd name="connsiteY21" fmla="*/ 73838 h 468513"/>
                  <a:gd name="connsiteX22" fmla="*/ 60116 w 1272893"/>
                  <a:gd name="connsiteY22" fmla="*/ 29405 h 468513"/>
                  <a:gd name="connsiteX23" fmla="*/ 44434 w 1272893"/>
                  <a:gd name="connsiteY23" fmla="*/ 201911 h 468513"/>
                  <a:gd name="connsiteX24" fmla="*/ 23524 w 1272893"/>
                  <a:gd name="connsiteY24" fmla="*/ 423426 h 4685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272893" h="468513">
                    <a:moveTo>
                      <a:pt x="363964" y="468513"/>
                    </a:moveTo>
                    <a:cubicBezTo>
                      <a:pt x="363964" y="468513"/>
                      <a:pt x="363964" y="468513"/>
                      <a:pt x="363964" y="468513"/>
                    </a:cubicBezTo>
                    <a:cubicBezTo>
                      <a:pt x="253533" y="468513"/>
                      <a:pt x="134608" y="460019"/>
                      <a:pt x="10455" y="443683"/>
                    </a:cubicBezTo>
                    <a:lnTo>
                      <a:pt x="0" y="442376"/>
                    </a:lnTo>
                    <a:lnTo>
                      <a:pt x="653" y="431921"/>
                    </a:lnTo>
                    <a:cubicBezTo>
                      <a:pt x="7188" y="354162"/>
                      <a:pt x="14376" y="275750"/>
                      <a:pt x="21563" y="199298"/>
                    </a:cubicBezTo>
                    <a:cubicBezTo>
                      <a:pt x="27444" y="138528"/>
                      <a:pt x="33325" y="75145"/>
                      <a:pt x="38553" y="13722"/>
                    </a:cubicBezTo>
                    <a:lnTo>
                      <a:pt x="39860" y="0"/>
                    </a:lnTo>
                    <a:lnTo>
                      <a:pt x="52928" y="3920"/>
                    </a:lnTo>
                    <a:cubicBezTo>
                      <a:pt x="114351" y="23524"/>
                      <a:pt x="172507" y="39206"/>
                      <a:pt x="225435" y="51621"/>
                    </a:cubicBezTo>
                    <a:cubicBezTo>
                      <a:pt x="260721" y="51621"/>
                      <a:pt x="295353" y="50968"/>
                      <a:pt x="329332" y="50968"/>
                    </a:cubicBezTo>
                    <a:cubicBezTo>
                      <a:pt x="872990" y="50968"/>
                      <a:pt x="1253943" y="88867"/>
                      <a:pt x="1257864" y="89520"/>
                    </a:cubicBezTo>
                    <a:lnTo>
                      <a:pt x="1272893" y="90827"/>
                    </a:lnTo>
                    <a:lnTo>
                      <a:pt x="1266359" y="104550"/>
                    </a:lnTo>
                    <a:cubicBezTo>
                      <a:pt x="1264398" y="108470"/>
                      <a:pt x="1220618" y="197337"/>
                      <a:pt x="1086664" y="287512"/>
                    </a:cubicBezTo>
                    <a:cubicBezTo>
                      <a:pt x="965125" y="370498"/>
                      <a:pt x="739689" y="468513"/>
                      <a:pt x="363964" y="468513"/>
                    </a:cubicBezTo>
                    <a:close/>
                    <a:moveTo>
                      <a:pt x="23524" y="423426"/>
                    </a:moveTo>
                    <a:cubicBezTo>
                      <a:pt x="143103" y="439109"/>
                      <a:pt x="257454" y="446950"/>
                      <a:pt x="363964" y="446950"/>
                    </a:cubicBezTo>
                    <a:cubicBezTo>
                      <a:pt x="988648" y="446950"/>
                      <a:pt x="1198401" y="174467"/>
                      <a:pt x="1239568" y="109777"/>
                    </a:cubicBezTo>
                    <a:cubicBezTo>
                      <a:pt x="1154621" y="101936"/>
                      <a:pt x="756679" y="68611"/>
                      <a:pt x="225435" y="73838"/>
                    </a:cubicBezTo>
                    <a:lnTo>
                      <a:pt x="224129" y="73838"/>
                    </a:lnTo>
                    <a:lnTo>
                      <a:pt x="222822" y="73838"/>
                    </a:lnTo>
                    <a:cubicBezTo>
                      <a:pt x="172507" y="62730"/>
                      <a:pt x="117618" y="47701"/>
                      <a:pt x="60116" y="29405"/>
                    </a:cubicBezTo>
                    <a:cubicBezTo>
                      <a:pt x="54889" y="86907"/>
                      <a:pt x="49661" y="145062"/>
                      <a:pt x="44434" y="201911"/>
                    </a:cubicBezTo>
                    <a:cubicBezTo>
                      <a:pt x="37246" y="274443"/>
                      <a:pt x="30058" y="349588"/>
                      <a:pt x="23524" y="423426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grpSp>
          <p:nvGrpSpPr>
            <p:cNvPr id="594" name="图形 41"/>
            <p:cNvGrpSpPr/>
            <p:nvPr/>
          </p:nvGrpSpPr>
          <p:grpSpPr>
            <a:xfrm>
              <a:off x="14599669" y="4154092"/>
              <a:ext cx="1017322" cy="2288192"/>
              <a:chOff x="14599669" y="4154092"/>
              <a:chExt cx="1017322" cy="2288192"/>
            </a:xfrm>
          </p:grpSpPr>
          <p:sp>
            <p:nvSpPr>
              <p:cNvPr id="632" name="任意多边形: 形状 631"/>
              <p:cNvSpPr/>
              <p:nvPr>
                <p:custDataLst>
                  <p:tags r:id="rId21"/>
                </p:custDataLst>
              </p:nvPr>
            </p:nvSpPr>
            <p:spPr>
              <a:xfrm rot="-4561161">
                <a:off x="14599669" y="5804516"/>
                <a:ext cx="637768" cy="637768"/>
              </a:xfrm>
              <a:custGeom>
                <a:avLst/>
                <a:gdLst>
                  <a:gd name="connsiteX0" fmla="*/ 637768 w 637768"/>
                  <a:gd name="connsiteY0" fmla="*/ 318884 h 637768"/>
                  <a:gd name="connsiteX1" fmla="*/ 318884 w 637768"/>
                  <a:gd name="connsiteY1" fmla="*/ 637769 h 637768"/>
                  <a:gd name="connsiteX2" fmla="*/ 0 w 637768"/>
                  <a:gd name="connsiteY2" fmla="*/ 318884 h 637768"/>
                  <a:gd name="connsiteX3" fmla="*/ 318884 w 637768"/>
                  <a:gd name="connsiteY3" fmla="*/ 0 h 637768"/>
                  <a:gd name="connsiteX4" fmla="*/ 637768 w 637768"/>
                  <a:gd name="connsiteY4" fmla="*/ 318884 h 6377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7768" h="637768">
                    <a:moveTo>
                      <a:pt x="637768" y="318884"/>
                    </a:moveTo>
                    <a:cubicBezTo>
                      <a:pt x="637768" y="494999"/>
                      <a:pt x="494999" y="637769"/>
                      <a:pt x="318884" y="637769"/>
                    </a:cubicBezTo>
                    <a:cubicBezTo>
                      <a:pt x="142769" y="637769"/>
                      <a:pt x="0" y="494999"/>
                      <a:pt x="0" y="318884"/>
                    </a:cubicBezTo>
                    <a:cubicBezTo>
                      <a:pt x="0" y="142769"/>
                      <a:pt x="142769" y="0"/>
                      <a:pt x="318884" y="0"/>
                    </a:cubicBezTo>
                    <a:cubicBezTo>
                      <a:pt x="494999" y="0"/>
                      <a:pt x="637768" y="142770"/>
                      <a:pt x="637768" y="318884"/>
                    </a:cubicBezTo>
                    <a:close/>
                  </a:path>
                </a:pathLst>
              </a:custGeom>
              <a:solidFill>
                <a:srgbClr val="2A9359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 dirty="0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33" name="任意多边形: 形状 632"/>
              <p:cNvSpPr/>
              <p:nvPr>
                <p:custDataLst>
                  <p:tags r:id="rId22"/>
                </p:custDataLst>
              </p:nvPr>
            </p:nvSpPr>
            <p:spPr>
              <a:xfrm>
                <a:off x="14600925" y="4154092"/>
                <a:ext cx="1016066" cy="2041092"/>
              </a:xfrm>
              <a:custGeom>
                <a:avLst/>
                <a:gdLst>
                  <a:gd name="connsiteX0" fmla="*/ 506413 w 1016066"/>
                  <a:gd name="connsiteY0" fmla="*/ 102348 h 2041092"/>
                  <a:gd name="connsiteX1" fmla="*/ 0 w 1016066"/>
                  <a:gd name="connsiteY1" fmla="*/ 1984244 h 2041092"/>
                  <a:gd name="connsiteX2" fmla="*/ 629912 w 1016066"/>
                  <a:gd name="connsiteY2" fmla="*/ 2041093 h 2041092"/>
                  <a:gd name="connsiteX3" fmla="*/ 976887 w 1016066"/>
                  <a:gd name="connsiteY3" fmla="*/ 518587 h 2041092"/>
                  <a:gd name="connsiteX4" fmla="*/ 506413 w 1016066"/>
                  <a:gd name="connsiteY4" fmla="*/ 102348 h 20410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16066" h="2041092">
                    <a:moveTo>
                      <a:pt x="506413" y="102348"/>
                    </a:moveTo>
                    <a:cubicBezTo>
                      <a:pt x="506413" y="102348"/>
                      <a:pt x="48354" y="644047"/>
                      <a:pt x="0" y="1984244"/>
                    </a:cubicBezTo>
                    <a:cubicBezTo>
                      <a:pt x="206486" y="2008421"/>
                      <a:pt x="629912" y="2041093"/>
                      <a:pt x="629912" y="2041093"/>
                    </a:cubicBezTo>
                    <a:cubicBezTo>
                      <a:pt x="629912" y="2041093"/>
                      <a:pt x="761253" y="1161568"/>
                      <a:pt x="976887" y="518587"/>
                    </a:cubicBezTo>
                    <a:cubicBezTo>
                      <a:pt x="1160502" y="-38141"/>
                      <a:pt x="646901" y="-92376"/>
                      <a:pt x="506413" y="102348"/>
                    </a:cubicBezTo>
                    <a:close/>
                  </a:path>
                </a:pathLst>
              </a:custGeom>
              <a:solidFill>
                <a:srgbClr val="2A9359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34" name="任意多边形: 形状 633"/>
              <p:cNvSpPr/>
              <p:nvPr>
                <p:custDataLst>
                  <p:tags r:id="rId23"/>
                </p:custDataLst>
              </p:nvPr>
            </p:nvSpPr>
            <p:spPr>
              <a:xfrm>
                <a:off x="15219731" y="4668759"/>
                <a:ext cx="367884" cy="1527733"/>
              </a:xfrm>
              <a:custGeom>
                <a:avLst/>
                <a:gdLst>
                  <a:gd name="connsiteX0" fmla="*/ 21563 w 367884"/>
                  <a:gd name="connsiteY0" fmla="*/ 1527733 h 1527733"/>
                  <a:gd name="connsiteX1" fmla="*/ 0 w 367884"/>
                  <a:gd name="connsiteY1" fmla="*/ 1524466 h 1527733"/>
                  <a:gd name="connsiteX2" fmla="*/ 347628 w 367884"/>
                  <a:gd name="connsiteY2" fmla="*/ 0 h 1527733"/>
                  <a:gd name="connsiteX3" fmla="*/ 367884 w 367884"/>
                  <a:gd name="connsiteY3" fmla="*/ 7188 h 1527733"/>
                  <a:gd name="connsiteX4" fmla="*/ 21563 w 367884"/>
                  <a:gd name="connsiteY4" fmla="*/ 1527733 h 1527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7884" h="1527733">
                    <a:moveTo>
                      <a:pt x="21563" y="1527733"/>
                    </a:moveTo>
                    <a:lnTo>
                      <a:pt x="0" y="1524466"/>
                    </a:lnTo>
                    <a:cubicBezTo>
                      <a:pt x="1307" y="1515971"/>
                      <a:pt x="133954" y="636447"/>
                      <a:pt x="347628" y="0"/>
                    </a:cubicBezTo>
                    <a:lnTo>
                      <a:pt x="367884" y="7188"/>
                    </a:lnTo>
                    <a:cubicBezTo>
                      <a:pt x="154864" y="641674"/>
                      <a:pt x="22870" y="1519239"/>
                      <a:pt x="21563" y="1527733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595" name="任意多边形: 形状 594"/>
            <p:cNvSpPr/>
            <p:nvPr>
              <p:custDataLst>
                <p:tags r:id="rId24"/>
              </p:custDataLst>
            </p:nvPr>
          </p:nvSpPr>
          <p:spPr>
            <a:xfrm>
              <a:off x="16487397" y="6214134"/>
              <a:ext cx="1242835" cy="457405"/>
            </a:xfrm>
            <a:custGeom>
              <a:avLst/>
              <a:gdLst>
                <a:gd name="connsiteX0" fmla="*/ 21564 w 1242835"/>
                <a:gd name="connsiteY0" fmla="*/ 50315 h 457405"/>
                <a:gd name="connsiteX1" fmla="*/ 0 w 1242835"/>
                <a:gd name="connsiteY1" fmla="*/ 457405 h 457405"/>
                <a:gd name="connsiteX2" fmla="*/ 1242835 w 1242835"/>
                <a:gd name="connsiteY2" fmla="*/ 399903 h 457405"/>
                <a:gd name="connsiteX3" fmla="*/ 1214084 w 1242835"/>
                <a:gd name="connsiteY3" fmla="*/ 0 h 457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2835" h="457405">
                  <a:moveTo>
                    <a:pt x="21564" y="50315"/>
                  </a:moveTo>
                  <a:lnTo>
                    <a:pt x="0" y="457405"/>
                  </a:lnTo>
                  <a:lnTo>
                    <a:pt x="1242835" y="399903"/>
                  </a:lnTo>
                  <a:lnTo>
                    <a:pt x="1214084" y="0"/>
                  </a:ln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96" name="任意多边形: 形状 595"/>
            <p:cNvSpPr/>
            <p:nvPr>
              <p:custDataLst>
                <p:tags r:id="rId25"/>
              </p:custDataLst>
            </p:nvPr>
          </p:nvSpPr>
          <p:spPr>
            <a:xfrm>
              <a:off x="15568666" y="3827976"/>
              <a:ext cx="947481" cy="599011"/>
            </a:xfrm>
            <a:custGeom>
              <a:avLst/>
              <a:gdLst>
                <a:gd name="connsiteX0" fmla="*/ 0 w 947481"/>
                <a:gd name="connsiteY0" fmla="*/ 152715 h 599011"/>
                <a:gd name="connsiteX1" fmla="*/ 464593 w 947481"/>
                <a:gd name="connsiteY1" fmla="*/ 8306 h 599011"/>
                <a:gd name="connsiteX2" fmla="*/ 947482 w 947481"/>
                <a:gd name="connsiteY2" fmla="*/ 353973 h 599011"/>
                <a:gd name="connsiteX3" fmla="*/ 684801 w 947481"/>
                <a:gd name="connsiteY3" fmla="*/ 599012 h 599011"/>
                <a:gd name="connsiteX4" fmla="*/ 223475 w 947481"/>
                <a:gd name="connsiteY4" fmla="*/ 159249 h 599011"/>
                <a:gd name="connsiteX5" fmla="*/ 0 w 947481"/>
                <a:gd name="connsiteY5" fmla="*/ 152715 h 59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7481" h="599011">
                  <a:moveTo>
                    <a:pt x="0" y="152715"/>
                  </a:moveTo>
                  <a:cubicBezTo>
                    <a:pt x="0" y="152715"/>
                    <a:pt x="137222" y="-42009"/>
                    <a:pt x="464593" y="8306"/>
                  </a:cubicBezTo>
                  <a:cubicBezTo>
                    <a:pt x="792618" y="58620"/>
                    <a:pt x="947482" y="353973"/>
                    <a:pt x="947482" y="353973"/>
                  </a:cubicBezTo>
                  <a:cubicBezTo>
                    <a:pt x="947482" y="353973"/>
                    <a:pt x="871683" y="587903"/>
                    <a:pt x="684801" y="599012"/>
                  </a:cubicBezTo>
                  <a:cubicBezTo>
                    <a:pt x="529936" y="587903"/>
                    <a:pt x="324758" y="217405"/>
                    <a:pt x="223475" y="159249"/>
                  </a:cubicBezTo>
                  <a:cubicBezTo>
                    <a:pt x="122846" y="102400"/>
                    <a:pt x="0" y="152715"/>
                    <a:pt x="0" y="152715"/>
                  </a:cubicBezTo>
                  <a:close/>
                </a:path>
              </a:pathLst>
            </a:custGeom>
            <a:solidFill>
              <a:srgbClr val="2A9359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97" name="任意多边形: 形状 596"/>
            <p:cNvSpPr/>
            <p:nvPr>
              <p:custDataLst>
                <p:tags r:id="rId26"/>
              </p:custDataLst>
            </p:nvPr>
          </p:nvSpPr>
          <p:spPr>
            <a:xfrm>
              <a:off x="15564745" y="3948946"/>
              <a:ext cx="961857" cy="489149"/>
            </a:xfrm>
            <a:custGeom>
              <a:avLst/>
              <a:gdLst>
                <a:gd name="connsiteX0" fmla="*/ 688721 w 961857"/>
                <a:gd name="connsiteY0" fmla="*/ 489149 h 489149"/>
                <a:gd name="connsiteX1" fmla="*/ 688068 w 961857"/>
                <a:gd name="connsiteY1" fmla="*/ 489149 h 489149"/>
                <a:gd name="connsiteX2" fmla="*/ 371152 w 961857"/>
                <a:gd name="connsiteY2" fmla="*/ 210132 h 489149"/>
                <a:gd name="connsiteX3" fmla="*/ 222168 w 961857"/>
                <a:gd name="connsiteY3" fmla="*/ 48080 h 489149"/>
                <a:gd name="connsiteX4" fmla="*/ 8495 w 961857"/>
                <a:gd name="connsiteY4" fmla="*/ 41546 h 489149"/>
                <a:gd name="connsiteX5" fmla="*/ 0 w 961857"/>
                <a:gd name="connsiteY5" fmla="*/ 21289 h 489149"/>
                <a:gd name="connsiteX6" fmla="*/ 232623 w 961857"/>
                <a:gd name="connsiteY6" fmla="*/ 29131 h 489149"/>
                <a:gd name="connsiteX7" fmla="*/ 387487 w 961857"/>
                <a:gd name="connsiteY7" fmla="*/ 196410 h 489149"/>
                <a:gd name="connsiteX8" fmla="*/ 688721 w 961857"/>
                <a:gd name="connsiteY8" fmla="*/ 466933 h 489149"/>
                <a:gd name="connsiteX9" fmla="*/ 941601 w 961857"/>
                <a:gd name="connsiteY9" fmla="*/ 229735 h 489149"/>
                <a:gd name="connsiteX10" fmla="*/ 961858 w 961857"/>
                <a:gd name="connsiteY10" fmla="*/ 236270 h 489149"/>
                <a:gd name="connsiteX11" fmla="*/ 689375 w 961857"/>
                <a:gd name="connsiteY11" fmla="*/ 488496 h 489149"/>
                <a:gd name="connsiteX12" fmla="*/ 688721 w 961857"/>
                <a:gd name="connsiteY12" fmla="*/ 489149 h 489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61857" h="489149">
                  <a:moveTo>
                    <a:pt x="688721" y="489149"/>
                  </a:moveTo>
                  <a:lnTo>
                    <a:pt x="688068" y="489149"/>
                  </a:lnTo>
                  <a:cubicBezTo>
                    <a:pt x="587439" y="481962"/>
                    <a:pt x="472434" y="337552"/>
                    <a:pt x="371152" y="210132"/>
                  </a:cubicBezTo>
                  <a:cubicBezTo>
                    <a:pt x="313649" y="137601"/>
                    <a:pt x="258761" y="68990"/>
                    <a:pt x="222168" y="48080"/>
                  </a:cubicBezTo>
                  <a:cubicBezTo>
                    <a:pt x="126767" y="-6155"/>
                    <a:pt x="9148" y="40892"/>
                    <a:pt x="8495" y="41546"/>
                  </a:cubicBezTo>
                  <a:lnTo>
                    <a:pt x="0" y="21289"/>
                  </a:lnTo>
                  <a:cubicBezTo>
                    <a:pt x="5228" y="19329"/>
                    <a:pt x="128727" y="-30332"/>
                    <a:pt x="232623" y="29131"/>
                  </a:cubicBezTo>
                  <a:cubicBezTo>
                    <a:pt x="272483" y="52001"/>
                    <a:pt x="326065" y="118651"/>
                    <a:pt x="387487" y="196410"/>
                  </a:cubicBezTo>
                  <a:cubicBezTo>
                    <a:pt x="480929" y="314029"/>
                    <a:pt x="597240" y="460398"/>
                    <a:pt x="688721" y="466933"/>
                  </a:cubicBezTo>
                  <a:cubicBezTo>
                    <a:pt x="865803" y="455824"/>
                    <a:pt x="940948" y="231696"/>
                    <a:pt x="941601" y="229735"/>
                  </a:cubicBezTo>
                  <a:lnTo>
                    <a:pt x="961858" y="236270"/>
                  </a:lnTo>
                  <a:cubicBezTo>
                    <a:pt x="958590" y="246071"/>
                    <a:pt x="881485" y="477388"/>
                    <a:pt x="689375" y="488496"/>
                  </a:cubicBezTo>
                  <a:lnTo>
                    <a:pt x="688721" y="489149"/>
                  </a:ln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598" name="任意多边形: 形状 597"/>
            <p:cNvSpPr/>
            <p:nvPr>
              <p:custDataLst>
                <p:tags r:id="rId27"/>
              </p:custDataLst>
            </p:nvPr>
          </p:nvSpPr>
          <p:spPr>
            <a:xfrm>
              <a:off x="16372804" y="6521184"/>
              <a:ext cx="752723" cy="266578"/>
            </a:xfrm>
            <a:custGeom>
              <a:avLst/>
              <a:gdLst>
                <a:gd name="connsiteX0" fmla="*/ 4815 w 752723"/>
                <a:gd name="connsiteY0" fmla="*/ 76518 h 266578"/>
                <a:gd name="connsiteX1" fmla="*/ 276645 w 752723"/>
                <a:gd name="connsiteY1" fmla="*/ 28163 h 266578"/>
                <a:gd name="connsiteX2" fmla="*/ 447191 w 752723"/>
                <a:gd name="connsiteY2" fmla="*/ 126178 h 266578"/>
                <a:gd name="connsiteX3" fmla="*/ 732743 w 752723"/>
                <a:gd name="connsiteY3" fmla="*/ 188909 h 266578"/>
                <a:gd name="connsiteX4" fmla="*/ 568731 w 752723"/>
                <a:gd name="connsiteY4" fmla="*/ 265360 h 266578"/>
                <a:gd name="connsiteX5" fmla="*/ 147264 w 752723"/>
                <a:gd name="connsiteY5" fmla="*/ 246411 h 266578"/>
                <a:gd name="connsiteX6" fmla="*/ 4815 w 752723"/>
                <a:gd name="connsiteY6" fmla="*/ 76518 h 2665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2723" h="266578">
                  <a:moveTo>
                    <a:pt x="4815" y="76518"/>
                  </a:moveTo>
                  <a:cubicBezTo>
                    <a:pt x="31606" y="-9736"/>
                    <a:pt x="115900" y="-18884"/>
                    <a:pt x="276645" y="28163"/>
                  </a:cubicBezTo>
                  <a:cubicBezTo>
                    <a:pt x="413866" y="68023"/>
                    <a:pt x="447191" y="126178"/>
                    <a:pt x="447191" y="126178"/>
                  </a:cubicBezTo>
                  <a:cubicBezTo>
                    <a:pt x="447191" y="126178"/>
                    <a:pt x="660865" y="183681"/>
                    <a:pt x="732743" y="188909"/>
                  </a:cubicBezTo>
                  <a:cubicBezTo>
                    <a:pt x="783058" y="228768"/>
                    <a:pt x="741891" y="262747"/>
                    <a:pt x="568731" y="265360"/>
                  </a:cubicBezTo>
                  <a:cubicBezTo>
                    <a:pt x="440004" y="267321"/>
                    <a:pt x="282526" y="269934"/>
                    <a:pt x="147264" y="246411"/>
                  </a:cubicBezTo>
                  <a:cubicBezTo>
                    <a:pt x="68199" y="232688"/>
                    <a:pt x="-21975" y="163424"/>
                    <a:pt x="4815" y="76518"/>
                  </a:cubicBezTo>
                  <a:close/>
                </a:path>
              </a:pathLst>
            </a:custGeom>
            <a:solidFill>
              <a:srgbClr val="FFFFFF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599" name="图形 41"/>
            <p:cNvGrpSpPr/>
            <p:nvPr/>
          </p:nvGrpSpPr>
          <p:grpSpPr>
            <a:xfrm>
              <a:off x="14666924" y="5814232"/>
              <a:ext cx="1638163" cy="1020013"/>
              <a:chOff x="14666924" y="5814232"/>
              <a:chExt cx="1638163" cy="1020013"/>
            </a:xfrm>
          </p:grpSpPr>
          <p:sp>
            <p:nvSpPr>
              <p:cNvPr id="630" name="任意多边形: 形状 629"/>
              <p:cNvSpPr/>
              <p:nvPr>
                <p:custDataLst>
                  <p:tags r:id="rId28"/>
                </p:custDataLst>
              </p:nvPr>
            </p:nvSpPr>
            <p:spPr>
              <a:xfrm>
                <a:off x="14666924" y="5823380"/>
                <a:ext cx="1634896" cy="1010865"/>
              </a:xfrm>
              <a:custGeom>
                <a:avLst/>
                <a:gdLst>
                  <a:gd name="connsiteX0" fmla="*/ 1634896 w 1634896"/>
                  <a:gd name="connsiteY0" fmla="*/ 583518 h 1010865"/>
                  <a:gd name="connsiteX1" fmla="*/ 370498 w 1634896"/>
                  <a:gd name="connsiteY1" fmla="*/ 0 h 1010865"/>
                  <a:gd name="connsiteX2" fmla="*/ 0 w 1634896"/>
                  <a:gd name="connsiteY2" fmla="*/ 498572 h 1010865"/>
                  <a:gd name="connsiteX3" fmla="*/ 1575434 w 1634896"/>
                  <a:gd name="connsiteY3" fmla="*/ 1010865 h 1010865"/>
                  <a:gd name="connsiteX4" fmla="*/ 1634896 w 1634896"/>
                  <a:gd name="connsiteY4" fmla="*/ 583518 h 10108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34896" h="1010865">
                    <a:moveTo>
                      <a:pt x="1634896" y="583518"/>
                    </a:moveTo>
                    <a:cubicBezTo>
                      <a:pt x="1076209" y="418199"/>
                      <a:pt x="370498" y="0"/>
                      <a:pt x="370498" y="0"/>
                    </a:cubicBezTo>
                    <a:lnTo>
                      <a:pt x="0" y="498572"/>
                    </a:lnTo>
                    <a:cubicBezTo>
                      <a:pt x="0" y="498572"/>
                      <a:pt x="473741" y="944215"/>
                      <a:pt x="1575434" y="1010865"/>
                    </a:cubicBezTo>
                    <a:cubicBezTo>
                      <a:pt x="1591770" y="874297"/>
                      <a:pt x="1618561" y="720086"/>
                      <a:pt x="1634896" y="583518"/>
                    </a:cubicBezTo>
                    <a:close/>
                  </a:path>
                </a:pathLst>
              </a:custGeom>
              <a:solidFill>
                <a:srgbClr val="2A9359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 dirty="0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31" name="任意多边形: 形状 630"/>
              <p:cNvSpPr/>
              <p:nvPr>
                <p:custDataLst>
                  <p:tags r:id="rId29"/>
                </p:custDataLst>
              </p:nvPr>
            </p:nvSpPr>
            <p:spPr>
              <a:xfrm>
                <a:off x="15031542" y="5814232"/>
                <a:ext cx="1273546" cy="603121"/>
              </a:xfrm>
              <a:custGeom>
                <a:avLst/>
                <a:gdLst>
                  <a:gd name="connsiteX0" fmla="*/ 1267012 w 1273546"/>
                  <a:gd name="connsiteY0" fmla="*/ 603121 h 603121"/>
                  <a:gd name="connsiteX1" fmla="*/ 0 w 1273546"/>
                  <a:gd name="connsiteY1" fmla="*/ 18296 h 603121"/>
                  <a:gd name="connsiteX2" fmla="*/ 11108 w 1273546"/>
                  <a:gd name="connsiteY2" fmla="*/ 0 h 603121"/>
                  <a:gd name="connsiteX3" fmla="*/ 1273546 w 1273546"/>
                  <a:gd name="connsiteY3" fmla="*/ 582865 h 603121"/>
                  <a:gd name="connsiteX4" fmla="*/ 1267012 w 1273546"/>
                  <a:gd name="connsiteY4" fmla="*/ 603121 h 603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73546" h="603121">
                    <a:moveTo>
                      <a:pt x="1267012" y="603121"/>
                    </a:moveTo>
                    <a:cubicBezTo>
                      <a:pt x="713552" y="439109"/>
                      <a:pt x="7188" y="22870"/>
                      <a:pt x="0" y="18296"/>
                    </a:cubicBezTo>
                    <a:lnTo>
                      <a:pt x="11108" y="0"/>
                    </a:lnTo>
                    <a:cubicBezTo>
                      <a:pt x="18296" y="3921"/>
                      <a:pt x="722047" y="418852"/>
                      <a:pt x="1273546" y="582865"/>
                    </a:cubicBezTo>
                    <a:lnTo>
                      <a:pt x="1267012" y="603121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600" name="任意多边形: 形状 599"/>
            <p:cNvSpPr/>
            <p:nvPr>
              <p:custDataLst>
                <p:tags r:id="rId30"/>
              </p:custDataLst>
            </p:nvPr>
          </p:nvSpPr>
          <p:spPr>
            <a:xfrm>
              <a:off x="16461913" y="6510292"/>
              <a:ext cx="674427" cy="288014"/>
            </a:xfrm>
            <a:custGeom>
              <a:avLst/>
              <a:gdLst>
                <a:gd name="connsiteX0" fmla="*/ 360697 w 674427"/>
                <a:gd name="connsiteY0" fmla="*/ 288015 h 288014"/>
                <a:gd name="connsiteX1" fmla="*/ 56196 w 674427"/>
                <a:gd name="connsiteY1" fmla="*/ 267758 h 288014"/>
                <a:gd name="connsiteX2" fmla="*/ 60116 w 674427"/>
                <a:gd name="connsiteY2" fmla="*/ 246195 h 288014"/>
                <a:gd name="connsiteX3" fmla="*/ 472434 w 674427"/>
                <a:gd name="connsiteY3" fmla="*/ 265144 h 288014"/>
                <a:gd name="connsiteX4" fmla="*/ 479622 w 674427"/>
                <a:gd name="connsiteY4" fmla="*/ 265144 h 288014"/>
                <a:gd name="connsiteX5" fmla="*/ 652782 w 674427"/>
                <a:gd name="connsiteY5" fmla="*/ 231166 h 288014"/>
                <a:gd name="connsiteX6" fmla="*/ 639714 w 674427"/>
                <a:gd name="connsiteY6" fmla="*/ 210256 h 288014"/>
                <a:gd name="connsiteX7" fmla="*/ 355469 w 674427"/>
                <a:gd name="connsiteY7" fmla="*/ 147526 h 288014"/>
                <a:gd name="connsiteX8" fmla="*/ 350895 w 674427"/>
                <a:gd name="connsiteY8" fmla="*/ 146219 h 288014"/>
                <a:gd name="connsiteX9" fmla="*/ 348935 w 674427"/>
                <a:gd name="connsiteY9" fmla="*/ 142298 h 288014"/>
                <a:gd name="connsiteX10" fmla="*/ 184922 w 674427"/>
                <a:gd name="connsiteY10" fmla="*/ 49511 h 288014"/>
                <a:gd name="connsiteX11" fmla="*/ 3267 w 674427"/>
                <a:gd name="connsiteY11" fmla="*/ 24026 h 288014"/>
                <a:gd name="connsiteX12" fmla="*/ 0 w 674427"/>
                <a:gd name="connsiteY12" fmla="*/ 2463 h 288014"/>
                <a:gd name="connsiteX13" fmla="*/ 190803 w 674427"/>
                <a:gd name="connsiteY13" fmla="*/ 28601 h 288014"/>
                <a:gd name="connsiteX14" fmla="*/ 364617 w 674427"/>
                <a:gd name="connsiteY14" fmla="*/ 127269 h 288014"/>
                <a:gd name="connsiteX15" fmla="*/ 644288 w 674427"/>
                <a:gd name="connsiteY15" fmla="*/ 188692 h 288014"/>
                <a:gd name="connsiteX16" fmla="*/ 647555 w 674427"/>
                <a:gd name="connsiteY16" fmla="*/ 188692 h 288014"/>
                <a:gd name="connsiteX17" fmla="*/ 650169 w 674427"/>
                <a:gd name="connsiteY17" fmla="*/ 190653 h 288014"/>
                <a:gd name="connsiteX18" fmla="*/ 673039 w 674427"/>
                <a:gd name="connsiteY18" fmla="*/ 237700 h 288014"/>
                <a:gd name="connsiteX19" fmla="*/ 479622 w 674427"/>
                <a:gd name="connsiteY19" fmla="*/ 286708 h 288014"/>
                <a:gd name="connsiteX20" fmla="*/ 471781 w 674427"/>
                <a:gd name="connsiteY20" fmla="*/ 286708 h 288014"/>
                <a:gd name="connsiteX21" fmla="*/ 360697 w 674427"/>
                <a:gd name="connsiteY21" fmla="*/ 288015 h 288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74427" h="288014">
                  <a:moveTo>
                    <a:pt x="360697" y="288015"/>
                  </a:moveTo>
                  <a:cubicBezTo>
                    <a:pt x="260721" y="288015"/>
                    <a:pt x="152250" y="284747"/>
                    <a:pt x="56196" y="267758"/>
                  </a:cubicBezTo>
                  <a:lnTo>
                    <a:pt x="60116" y="246195"/>
                  </a:lnTo>
                  <a:cubicBezTo>
                    <a:pt x="191457" y="269065"/>
                    <a:pt x="346974" y="267105"/>
                    <a:pt x="472434" y="265144"/>
                  </a:cubicBezTo>
                  <a:lnTo>
                    <a:pt x="479622" y="265144"/>
                  </a:lnTo>
                  <a:cubicBezTo>
                    <a:pt x="637100" y="263184"/>
                    <a:pt x="651476" y="234433"/>
                    <a:pt x="652782" y="231166"/>
                  </a:cubicBezTo>
                  <a:cubicBezTo>
                    <a:pt x="654743" y="225938"/>
                    <a:pt x="649515" y="218750"/>
                    <a:pt x="639714" y="210256"/>
                  </a:cubicBezTo>
                  <a:cubicBezTo>
                    <a:pt x="564569" y="203721"/>
                    <a:pt x="363964" y="150139"/>
                    <a:pt x="355469" y="147526"/>
                  </a:cubicBezTo>
                  <a:lnTo>
                    <a:pt x="350895" y="146219"/>
                  </a:lnTo>
                  <a:lnTo>
                    <a:pt x="348935" y="142298"/>
                  </a:lnTo>
                  <a:cubicBezTo>
                    <a:pt x="348935" y="141645"/>
                    <a:pt x="314956" y="87410"/>
                    <a:pt x="184922" y="49511"/>
                  </a:cubicBezTo>
                  <a:cubicBezTo>
                    <a:pt x="101936" y="25333"/>
                    <a:pt x="44434" y="17492"/>
                    <a:pt x="3267" y="24026"/>
                  </a:cubicBezTo>
                  <a:lnTo>
                    <a:pt x="0" y="2463"/>
                  </a:lnTo>
                  <a:cubicBezTo>
                    <a:pt x="44434" y="-4725"/>
                    <a:pt x="105203" y="3770"/>
                    <a:pt x="190803" y="28601"/>
                  </a:cubicBezTo>
                  <a:cubicBezTo>
                    <a:pt x="311036" y="63233"/>
                    <a:pt x="354162" y="112894"/>
                    <a:pt x="364617" y="127269"/>
                  </a:cubicBezTo>
                  <a:cubicBezTo>
                    <a:pt x="394022" y="135111"/>
                    <a:pt x="579598" y="183465"/>
                    <a:pt x="644288" y="188692"/>
                  </a:cubicBezTo>
                  <a:lnTo>
                    <a:pt x="647555" y="188692"/>
                  </a:lnTo>
                  <a:lnTo>
                    <a:pt x="650169" y="190653"/>
                  </a:lnTo>
                  <a:cubicBezTo>
                    <a:pt x="675653" y="210256"/>
                    <a:pt x="676306" y="227245"/>
                    <a:pt x="673039" y="237700"/>
                  </a:cubicBezTo>
                  <a:cubicBezTo>
                    <a:pt x="662584" y="269065"/>
                    <a:pt x="599201" y="284747"/>
                    <a:pt x="479622" y="286708"/>
                  </a:cubicBezTo>
                  <a:lnTo>
                    <a:pt x="471781" y="286708"/>
                  </a:lnTo>
                  <a:cubicBezTo>
                    <a:pt x="437149" y="287361"/>
                    <a:pt x="399249" y="288015"/>
                    <a:pt x="360697" y="288015"/>
                  </a:cubicBez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601" name="图形 41"/>
            <p:cNvGrpSpPr/>
            <p:nvPr/>
          </p:nvGrpSpPr>
          <p:grpSpPr>
            <a:xfrm>
              <a:off x="16527672" y="5504503"/>
              <a:ext cx="899330" cy="797845"/>
              <a:chOff x="16527672" y="5504503"/>
              <a:chExt cx="899330" cy="797845"/>
            </a:xfrm>
          </p:grpSpPr>
          <p:sp>
            <p:nvSpPr>
              <p:cNvPr id="622" name="任意多边形: 形状 621"/>
              <p:cNvSpPr/>
              <p:nvPr>
                <p:custDataLst>
                  <p:tags r:id="rId31"/>
                </p:custDataLst>
              </p:nvPr>
            </p:nvSpPr>
            <p:spPr>
              <a:xfrm>
                <a:off x="16538960" y="5516265"/>
                <a:ext cx="878162" cy="447138"/>
              </a:xfrm>
              <a:custGeom>
                <a:avLst/>
                <a:gdLst>
                  <a:gd name="connsiteX0" fmla="*/ 877623 w 878162"/>
                  <a:gd name="connsiteY0" fmla="*/ 313649 h 447138"/>
                  <a:gd name="connsiteX1" fmla="*/ 855406 w 878162"/>
                  <a:gd name="connsiteY1" fmla="*/ 107817 h 447138"/>
                  <a:gd name="connsiteX2" fmla="*/ 775033 w 878162"/>
                  <a:gd name="connsiteY2" fmla="*/ 49661 h 447138"/>
                  <a:gd name="connsiteX3" fmla="*/ 543064 w 878162"/>
                  <a:gd name="connsiteY3" fmla="*/ 0 h 447138"/>
                  <a:gd name="connsiteX4" fmla="*/ 354221 w 878162"/>
                  <a:gd name="connsiteY4" fmla="*/ 35286 h 447138"/>
                  <a:gd name="connsiteX5" fmla="*/ 239216 w 878162"/>
                  <a:gd name="connsiteY5" fmla="*/ 137222 h 447138"/>
                  <a:gd name="connsiteX6" fmla="*/ 712 w 878162"/>
                  <a:gd name="connsiteY6" fmla="*/ 378993 h 447138"/>
                  <a:gd name="connsiteX7" fmla="*/ 137280 w 878162"/>
                  <a:gd name="connsiteY7" fmla="*/ 428654 h 447138"/>
                  <a:gd name="connsiteX8" fmla="*/ 318282 w 878162"/>
                  <a:gd name="connsiteY8" fmla="*/ 299274 h 447138"/>
                  <a:gd name="connsiteX9" fmla="*/ 335925 w 878162"/>
                  <a:gd name="connsiteY9" fmla="*/ 336520 h 447138"/>
                  <a:gd name="connsiteX10" fmla="*/ 377744 w 878162"/>
                  <a:gd name="connsiteY10" fmla="*/ 382913 h 447138"/>
                  <a:gd name="connsiteX11" fmla="*/ 565934 w 878162"/>
                  <a:gd name="connsiteY11" fmla="*/ 446950 h 447138"/>
                  <a:gd name="connsiteX12" fmla="*/ 802478 w 878162"/>
                  <a:gd name="connsiteY12" fmla="*/ 422119 h 447138"/>
                  <a:gd name="connsiteX13" fmla="*/ 877623 w 878162"/>
                  <a:gd name="connsiteY13" fmla="*/ 313649 h 447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878162" h="447138">
                    <a:moveTo>
                      <a:pt x="877623" y="313649"/>
                    </a:moveTo>
                    <a:lnTo>
                      <a:pt x="855406" y="107817"/>
                    </a:lnTo>
                    <a:lnTo>
                      <a:pt x="775033" y="49661"/>
                    </a:lnTo>
                    <a:lnTo>
                      <a:pt x="543064" y="0"/>
                    </a:lnTo>
                    <a:lnTo>
                      <a:pt x="354221" y="35286"/>
                    </a:lnTo>
                    <a:lnTo>
                      <a:pt x="239216" y="137222"/>
                    </a:lnTo>
                    <a:cubicBezTo>
                      <a:pt x="239216" y="137222"/>
                      <a:pt x="46452" y="344361"/>
                      <a:pt x="712" y="378993"/>
                    </a:cubicBezTo>
                    <a:cubicBezTo>
                      <a:pt x="-5823" y="420813"/>
                      <a:pt x="32077" y="475701"/>
                      <a:pt x="137280" y="428654"/>
                    </a:cubicBezTo>
                    <a:cubicBezTo>
                      <a:pt x="203277" y="399249"/>
                      <a:pt x="274501" y="339133"/>
                      <a:pt x="318282" y="299274"/>
                    </a:cubicBezTo>
                    <a:cubicBezTo>
                      <a:pt x="322202" y="310382"/>
                      <a:pt x="327430" y="323451"/>
                      <a:pt x="335925" y="336520"/>
                    </a:cubicBezTo>
                    <a:cubicBezTo>
                      <a:pt x="345726" y="352202"/>
                      <a:pt x="358795" y="367884"/>
                      <a:pt x="377744" y="382913"/>
                    </a:cubicBezTo>
                    <a:cubicBezTo>
                      <a:pt x="414990" y="412971"/>
                      <a:pt x="473799" y="439109"/>
                      <a:pt x="565934" y="446950"/>
                    </a:cubicBezTo>
                    <a:cubicBezTo>
                      <a:pt x="661336" y="448910"/>
                      <a:pt x="744322" y="435188"/>
                      <a:pt x="802478" y="422119"/>
                    </a:cubicBezTo>
                    <a:cubicBezTo>
                      <a:pt x="849525" y="411011"/>
                      <a:pt x="882850" y="363964"/>
                      <a:pt x="877623" y="313649"/>
                    </a:cubicBez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23" name="任意多边形: 形状 622"/>
              <p:cNvSpPr/>
              <p:nvPr>
                <p:custDataLst>
                  <p:tags r:id="rId32"/>
                </p:custDataLst>
              </p:nvPr>
            </p:nvSpPr>
            <p:spPr>
              <a:xfrm>
                <a:off x="16527672" y="5504503"/>
                <a:ext cx="899330" cy="469820"/>
              </a:xfrm>
              <a:custGeom>
                <a:avLst/>
                <a:gdLst>
                  <a:gd name="connsiteX0" fmla="*/ 591597 w 899330"/>
                  <a:gd name="connsiteY0" fmla="*/ 469820 h 469820"/>
                  <a:gd name="connsiteX1" fmla="*/ 575261 w 899330"/>
                  <a:gd name="connsiteY1" fmla="*/ 469820 h 469820"/>
                  <a:gd name="connsiteX2" fmla="*/ 386418 w 899330"/>
                  <a:gd name="connsiteY2" fmla="*/ 408397 h 469820"/>
                  <a:gd name="connsiteX3" fmla="*/ 399487 w 899330"/>
                  <a:gd name="connsiteY3" fmla="*/ 391408 h 469820"/>
                  <a:gd name="connsiteX4" fmla="*/ 576568 w 899330"/>
                  <a:gd name="connsiteY4" fmla="*/ 448911 h 469820"/>
                  <a:gd name="connsiteX5" fmla="*/ 809845 w 899330"/>
                  <a:gd name="connsiteY5" fmla="*/ 424080 h 469820"/>
                  <a:gd name="connsiteX6" fmla="*/ 878455 w 899330"/>
                  <a:gd name="connsiteY6" fmla="*/ 327371 h 469820"/>
                  <a:gd name="connsiteX7" fmla="*/ 856239 w 899330"/>
                  <a:gd name="connsiteY7" fmla="*/ 126767 h 469820"/>
                  <a:gd name="connsiteX8" fmla="*/ 781094 w 899330"/>
                  <a:gd name="connsiteY8" fmla="*/ 72531 h 469820"/>
                  <a:gd name="connsiteX9" fmla="*/ 553698 w 899330"/>
                  <a:gd name="connsiteY9" fmla="*/ 23524 h 469820"/>
                  <a:gd name="connsiteX10" fmla="*/ 378577 w 899330"/>
                  <a:gd name="connsiteY10" fmla="*/ 54889 h 469820"/>
                  <a:gd name="connsiteX11" fmla="*/ 264226 w 899330"/>
                  <a:gd name="connsiteY11" fmla="*/ 145063 h 469820"/>
                  <a:gd name="connsiteX12" fmla="*/ 21148 w 899330"/>
                  <a:gd name="connsiteY12" fmla="*/ 397289 h 469820"/>
                  <a:gd name="connsiteX13" fmla="*/ 38790 w 899330"/>
                  <a:gd name="connsiteY13" fmla="*/ 437149 h 469820"/>
                  <a:gd name="connsiteX14" fmla="*/ 143340 w 899330"/>
                  <a:gd name="connsiteY14" fmla="*/ 431268 h 469820"/>
                  <a:gd name="connsiteX15" fmla="*/ 311926 w 899330"/>
                  <a:gd name="connsiteY15" fmla="*/ 303848 h 469820"/>
                  <a:gd name="connsiteX16" fmla="*/ 327609 w 899330"/>
                  <a:gd name="connsiteY16" fmla="*/ 318223 h 469820"/>
                  <a:gd name="connsiteX17" fmla="*/ 151835 w 899330"/>
                  <a:gd name="connsiteY17" fmla="*/ 450217 h 469820"/>
                  <a:gd name="connsiteX18" fmla="*/ 25722 w 899330"/>
                  <a:gd name="connsiteY18" fmla="*/ 453484 h 469820"/>
                  <a:gd name="connsiteX19" fmla="*/ 891 w 899330"/>
                  <a:gd name="connsiteY19" fmla="*/ 388794 h 469820"/>
                  <a:gd name="connsiteX20" fmla="*/ 1544 w 899330"/>
                  <a:gd name="connsiteY20" fmla="*/ 384220 h 469820"/>
                  <a:gd name="connsiteX21" fmla="*/ 4812 w 899330"/>
                  <a:gd name="connsiteY21" fmla="*/ 381607 h 469820"/>
                  <a:gd name="connsiteX22" fmla="*/ 249197 w 899330"/>
                  <a:gd name="connsiteY22" fmla="*/ 128727 h 469820"/>
                  <a:gd name="connsiteX23" fmla="*/ 250504 w 899330"/>
                  <a:gd name="connsiteY23" fmla="*/ 127420 h 469820"/>
                  <a:gd name="connsiteX24" fmla="*/ 369429 w 899330"/>
                  <a:gd name="connsiteY24" fmla="*/ 33325 h 469820"/>
                  <a:gd name="connsiteX25" fmla="*/ 553698 w 899330"/>
                  <a:gd name="connsiteY25" fmla="*/ 0 h 469820"/>
                  <a:gd name="connsiteX26" fmla="*/ 789588 w 899330"/>
                  <a:gd name="connsiteY26" fmla="*/ 50968 h 469820"/>
                  <a:gd name="connsiteX27" fmla="*/ 875842 w 899330"/>
                  <a:gd name="connsiteY27" fmla="*/ 113045 h 469820"/>
                  <a:gd name="connsiteX28" fmla="*/ 898712 w 899330"/>
                  <a:gd name="connsiteY28" fmla="*/ 323451 h 469820"/>
                  <a:gd name="connsiteX29" fmla="*/ 813112 w 899330"/>
                  <a:gd name="connsiteY29" fmla="*/ 443683 h 469820"/>
                  <a:gd name="connsiteX30" fmla="*/ 591597 w 899330"/>
                  <a:gd name="connsiteY30" fmla="*/ 469820 h 469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899330" h="469820">
                    <a:moveTo>
                      <a:pt x="591597" y="469820"/>
                    </a:moveTo>
                    <a:cubicBezTo>
                      <a:pt x="586370" y="469820"/>
                      <a:pt x="580489" y="469820"/>
                      <a:pt x="575261" y="469820"/>
                    </a:cubicBezTo>
                    <a:cubicBezTo>
                      <a:pt x="494889" y="463286"/>
                      <a:pt x="431505" y="442376"/>
                      <a:pt x="386418" y="408397"/>
                    </a:cubicBezTo>
                    <a:lnTo>
                      <a:pt x="399487" y="391408"/>
                    </a:lnTo>
                    <a:cubicBezTo>
                      <a:pt x="441960" y="423427"/>
                      <a:pt x="501423" y="442376"/>
                      <a:pt x="576568" y="448911"/>
                    </a:cubicBezTo>
                    <a:cubicBezTo>
                      <a:pt x="672623" y="450871"/>
                      <a:pt x="756263" y="436495"/>
                      <a:pt x="809845" y="424080"/>
                    </a:cubicBezTo>
                    <a:cubicBezTo>
                      <a:pt x="854278" y="413625"/>
                      <a:pt x="883683" y="372458"/>
                      <a:pt x="878455" y="327371"/>
                    </a:cubicBezTo>
                    <a:lnTo>
                      <a:pt x="856239" y="126767"/>
                    </a:lnTo>
                    <a:lnTo>
                      <a:pt x="781094" y="72531"/>
                    </a:lnTo>
                    <a:lnTo>
                      <a:pt x="553698" y="23524"/>
                    </a:lnTo>
                    <a:lnTo>
                      <a:pt x="378577" y="54889"/>
                    </a:lnTo>
                    <a:lnTo>
                      <a:pt x="264226" y="145063"/>
                    </a:lnTo>
                    <a:cubicBezTo>
                      <a:pt x="250504" y="160092"/>
                      <a:pt x="72116" y="355469"/>
                      <a:pt x="21148" y="397289"/>
                    </a:cubicBezTo>
                    <a:cubicBezTo>
                      <a:pt x="20494" y="410358"/>
                      <a:pt x="24415" y="426694"/>
                      <a:pt x="38790" y="437149"/>
                    </a:cubicBezTo>
                    <a:cubicBezTo>
                      <a:pt x="60354" y="453484"/>
                      <a:pt x="97600" y="451524"/>
                      <a:pt x="143340" y="431268"/>
                    </a:cubicBezTo>
                    <a:cubicBezTo>
                      <a:pt x="193001" y="409051"/>
                      <a:pt x="285136" y="333252"/>
                      <a:pt x="311926" y="303848"/>
                    </a:cubicBezTo>
                    <a:lnTo>
                      <a:pt x="327609" y="318223"/>
                    </a:lnTo>
                    <a:cubicBezTo>
                      <a:pt x="298858" y="349588"/>
                      <a:pt x="204763" y="426694"/>
                      <a:pt x="151835" y="450217"/>
                    </a:cubicBezTo>
                    <a:cubicBezTo>
                      <a:pt x="83224" y="480275"/>
                      <a:pt x="45325" y="468514"/>
                      <a:pt x="25722" y="453484"/>
                    </a:cubicBezTo>
                    <a:cubicBezTo>
                      <a:pt x="6119" y="438456"/>
                      <a:pt x="-3029" y="413625"/>
                      <a:pt x="891" y="388794"/>
                    </a:cubicBezTo>
                    <a:lnTo>
                      <a:pt x="1544" y="384220"/>
                    </a:lnTo>
                    <a:lnTo>
                      <a:pt x="4812" y="381607"/>
                    </a:lnTo>
                    <a:cubicBezTo>
                      <a:pt x="49245" y="347628"/>
                      <a:pt x="247236" y="130687"/>
                      <a:pt x="249197" y="128727"/>
                    </a:cubicBezTo>
                    <a:lnTo>
                      <a:pt x="250504" y="127420"/>
                    </a:lnTo>
                    <a:lnTo>
                      <a:pt x="369429" y="33325"/>
                    </a:lnTo>
                    <a:lnTo>
                      <a:pt x="553698" y="0"/>
                    </a:lnTo>
                    <a:lnTo>
                      <a:pt x="789588" y="50968"/>
                    </a:lnTo>
                    <a:lnTo>
                      <a:pt x="875842" y="113045"/>
                    </a:lnTo>
                    <a:lnTo>
                      <a:pt x="898712" y="323451"/>
                    </a:lnTo>
                    <a:cubicBezTo>
                      <a:pt x="904593" y="379646"/>
                      <a:pt x="868000" y="431268"/>
                      <a:pt x="813112" y="443683"/>
                    </a:cubicBezTo>
                    <a:cubicBezTo>
                      <a:pt x="762797" y="456098"/>
                      <a:pt x="683732" y="469820"/>
                      <a:pt x="591597" y="469820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24" name="任意多边形: 形状 623"/>
              <p:cNvSpPr/>
              <p:nvPr>
                <p:custDataLst>
                  <p:tags r:id="rId33"/>
                </p:custDataLst>
              </p:nvPr>
            </p:nvSpPr>
            <p:spPr>
              <a:xfrm>
                <a:off x="17213364" y="5670476"/>
                <a:ext cx="175120" cy="428000"/>
              </a:xfrm>
              <a:custGeom>
                <a:avLst/>
                <a:gdLst>
                  <a:gd name="connsiteX0" fmla="*/ 66651 w 175120"/>
                  <a:gd name="connsiteY0" fmla="*/ 186229 h 428000"/>
                  <a:gd name="connsiteX1" fmla="*/ 45741 w 175120"/>
                  <a:gd name="connsiteY1" fmla="*/ 3921 h 428000"/>
                  <a:gd name="connsiteX2" fmla="*/ 159438 w 175120"/>
                  <a:gd name="connsiteY2" fmla="*/ 0 h 428000"/>
                  <a:gd name="connsiteX3" fmla="*/ 171200 w 175120"/>
                  <a:gd name="connsiteY3" fmla="*/ 209100 h 428000"/>
                  <a:gd name="connsiteX4" fmla="*/ 175121 w 175120"/>
                  <a:gd name="connsiteY4" fmla="*/ 259414 h 428000"/>
                  <a:gd name="connsiteX5" fmla="*/ 64037 w 175120"/>
                  <a:gd name="connsiteY5" fmla="*/ 390755 h 428000"/>
                  <a:gd name="connsiteX6" fmla="*/ 5881 w 175120"/>
                  <a:gd name="connsiteY6" fmla="*/ 428001 h 428000"/>
                  <a:gd name="connsiteX7" fmla="*/ 0 w 175120"/>
                  <a:gd name="connsiteY7" fmla="*/ 364617 h 428000"/>
                  <a:gd name="connsiteX8" fmla="*/ 66651 w 175120"/>
                  <a:gd name="connsiteY8" fmla="*/ 265949 h 42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5120" h="428000">
                    <a:moveTo>
                      <a:pt x="66651" y="186229"/>
                    </a:moveTo>
                    <a:lnTo>
                      <a:pt x="45741" y="3921"/>
                    </a:lnTo>
                    <a:lnTo>
                      <a:pt x="159438" y="0"/>
                    </a:lnTo>
                    <a:lnTo>
                      <a:pt x="171200" y="209100"/>
                    </a:lnTo>
                    <a:lnTo>
                      <a:pt x="175121" y="259414"/>
                    </a:lnTo>
                    <a:lnTo>
                      <a:pt x="64037" y="390755"/>
                    </a:lnTo>
                    <a:lnTo>
                      <a:pt x="5881" y="428001"/>
                    </a:lnTo>
                    <a:lnTo>
                      <a:pt x="0" y="364617"/>
                    </a:lnTo>
                    <a:lnTo>
                      <a:pt x="66651" y="265949"/>
                    </a:ln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25" name="任意多边形: 形状 624"/>
              <p:cNvSpPr/>
              <p:nvPr>
                <p:custDataLst>
                  <p:tags r:id="rId34"/>
                </p:custDataLst>
              </p:nvPr>
            </p:nvSpPr>
            <p:spPr>
              <a:xfrm>
                <a:off x="17205522" y="5690079"/>
                <a:ext cx="194070" cy="420159"/>
              </a:xfrm>
              <a:custGeom>
                <a:avLst/>
                <a:gdLst>
                  <a:gd name="connsiteX0" fmla="*/ 11108 w 194070"/>
                  <a:gd name="connsiteY0" fmla="*/ 420159 h 420159"/>
                  <a:gd name="connsiteX1" fmla="*/ 0 w 194070"/>
                  <a:gd name="connsiteY1" fmla="*/ 401863 h 420159"/>
                  <a:gd name="connsiteX2" fmla="*/ 64690 w 194070"/>
                  <a:gd name="connsiteY2" fmla="*/ 363310 h 420159"/>
                  <a:gd name="connsiteX3" fmla="*/ 172507 w 194070"/>
                  <a:gd name="connsiteY3" fmla="*/ 236544 h 420159"/>
                  <a:gd name="connsiteX4" fmla="*/ 162052 w 194070"/>
                  <a:gd name="connsiteY4" fmla="*/ 653 h 420159"/>
                  <a:gd name="connsiteX5" fmla="*/ 183616 w 194070"/>
                  <a:gd name="connsiteY5" fmla="*/ 0 h 420159"/>
                  <a:gd name="connsiteX6" fmla="*/ 194071 w 194070"/>
                  <a:gd name="connsiteY6" fmla="*/ 243732 h 420159"/>
                  <a:gd name="connsiteX7" fmla="*/ 79066 w 194070"/>
                  <a:gd name="connsiteY7" fmla="*/ 379646 h 4201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4070" h="420159">
                    <a:moveTo>
                      <a:pt x="11108" y="420159"/>
                    </a:moveTo>
                    <a:lnTo>
                      <a:pt x="0" y="401863"/>
                    </a:lnTo>
                    <a:lnTo>
                      <a:pt x="64690" y="363310"/>
                    </a:lnTo>
                    <a:lnTo>
                      <a:pt x="172507" y="236544"/>
                    </a:lnTo>
                    <a:lnTo>
                      <a:pt x="162052" y="653"/>
                    </a:lnTo>
                    <a:lnTo>
                      <a:pt x="183616" y="0"/>
                    </a:lnTo>
                    <a:lnTo>
                      <a:pt x="194071" y="243732"/>
                    </a:lnTo>
                    <a:lnTo>
                      <a:pt x="79066" y="379646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26" name="任意多边形: 形状 625"/>
              <p:cNvSpPr/>
              <p:nvPr>
                <p:custDataLst>
                  <p:tags r:id="rId35"/>
                </p:custDataLst>
              </p:nvPr>
            </p:nvSpPr>
            <p:spPr>
              <a:xfrm>
                <a:off x="17026481" y="5682238"/>
                <a:ext cx="299273" cy="465842"/>
              </a:xfrm>
              <a:custGeom>
                <a:avLst/>
                <a:gdLst>
                  <a:gd name="connsiteX0" fmla="*/ 272483 w 299273"/>
                  <a:gd name="connsiteY0" fmla="*/ 0 h 465842"/>
                  <a:gd name="connsiteX1" fmla="*/ 299274 w 299273"/>
                  <a:gd name="connsiteY1" fmla="*/ 259414 h 465842"/>
                  <a:gd name="connsiteX2" fmla="*/ 213020 w 299273"/>
                  <a:gd name="connsiteY2" fmla="*/ 395982 h 465842"/>
                  <a:gd name="connsiteX3" fmla="*/ 118925 w 299273"/>
                  <a:gd name="connsiteY3" fmla="*/ 453484 h 465842"/>
                  <a:gd name="connsiteX4" fmla="*/ 653 w 299273"/>
                  <a:gd name="connsiteY4" fmla="*/ 418199 h 465842"/>
                  <a:gd name="connsiteX5" fmla="*/ 0 w 299273"/>
                  <a:gd name="connsiteY5" fmla="*/ 417546 h 465842"/>
                  <a:gd name="connsiteX6" fmla="*/ 137222 w 299273"/>
                  <a:gd name="connsiteY6" fmla="*/ 303848 h 465842"/>
                  <a:gd name="connsiteX7" fmla="*/ 194071 w 299273"/>
                  <a:gd name="connsiteY7" fmla="*/ 240464 h 465842"/>
                  <a:gd name="connsiteX8" fmla="*/ 161399 w 299273"/>
                  <a:gd name="connsiteY8" fmla="*/ 6534 h 465842"/>
                  <a:gd name="connsiteX9" fmla="*/ 272483 w 299273"/>
                  <a:gd name="connsiteY9" fmla="*/ 0 h 465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99273" h="465842">
                    <a:moveTo>
                      <a:pt x="272483" y="0"/>
                    </a:moveTo>
                    <a:lnTo>
                      <a:pt x="299274" y="259414"/>
                    </a:lnTo>
                    <a:lnTo>
                      <a:pt x="213020" y="395982"/>
                    </a:lnTo>
                    <a:lnTo>
                      <a:pt x="118925" y="453484"/>
                    </a:lnTo>
                    <a:cubicBezTo>
                      <a:pt x="77106" y="479622"/>
                      <a:pt x="21564" y="462633"/>
                      <a:pt x="653" y="418199"/>
                    </a:cubicBezTo>
                    <a:lnTo>
                      <a:pt x="0" y="417546"/>
                    </a:lnTo>
                    <a:lnTo>
                      <a:pt x="137222" y="303848"/>
                    </a:lnTo>
                    <a:lnTo>
                      <a:pt x="194071" y="240464"/>
                    </a:lnTo>
                    <a:lnTo>
                      <a:pt x="161399" y="6534"/>
                    </a:lnTo>
                    <a:lnTo>
                      <a:pt x="272483" y="0"/>
                    </a:ln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27" name="任意多边形: 形状 626"/>
              <p:cNvSpPr/>
              <p:nvPr>
                <p:custDataLst>
                  <p:tags r:id="rId36"/>
                </p:custDataLst>
              </p:nvPr>
            </p:nvSpPr>
            <p:spPr>
              <a:xfrm>
                <a:off x="17012759" y="5681584"/>
                <a:ext cx="322797" cy="477661"/>
              </a:xfrm>
              <a:custGeom>
                <a:avLst/>
                <a:gdLst>
                  <a:gd name="connsiteX0" fmla="*/ 88867 w 322797"/>
                  <a:gd name="connsiteY0" fmla="*/ 477662 h 477661"/>
                  <a:gd name="connsiteX1" fmla="*/ 62076 w 322797"/>
                  <a:gd name="connsiteY1" fmla="*/ 473741 h 477661"/>
                  <a:gd name="connsiteX2" fmla="*/ 3921 w 322797"/>
                  <a:gd name="connsiteY2" fmla="*/ 424080 h 477661"/>
                  <a:gd name="connsiteX3" fmla="*/ 0 w 322797"/>
                  <a:gd name="connsiteY3" fmla="*/ 415585 h 477661"/>
                  <a:gd name="connsiteX4" fmla="*/ 7188 w 322797"/>
                  <a:gd name="connsiteY4" fmla="*/ 409704 h 477661"/>
                  <a:gd name="connsiteX5" fmla="*/ 86254 w 322797"/>
                  <a:gd name="connsiteY5" fmla="*/ 354162 h 477661"/>
                  <a:gd name="connsiteX6" fmla="*/ 98669 w 322797"/>
                  <a:gd name="connsiteY6" fmla="*/ 371805 h 477661"/>
                  <a:gd name="connsiteX7" fmla="*/ 27444 w 322797"/>
                  <a:gd name="connsiteY7" fmla="*/ 421466 h 477661"/>
                  <a:gd name="connsiteX8" fmla="*/ 67957 w 322797"/>
                  <a:gd name="connsiteY8" fmla="*/ 452831 h 477661"/>
                  <a:gd name="connsiteX9" fmla="*/ 126113 w 322797"/>
                  <a:gd name="connsiteY9" fmla="*/ 444990 h 477661"/>
                  <a:gd name="connsiteX10" fmla="*/ 217594 w 322797"/>
                  <a:gd name="connsiteY10" fmla="*/ 388794 h 477661"/>
                  <a:gd name="connsiteX11" fmla="*/ 300580 w 322797"/>
                  <a:gd name="connsiteY11" fmla="*/ 257454 h 477661"/>
                  <a:gd name="connsiteX12" fmla="*/ 274443 w 322797"/>
                  <a:gd name="connsiteY12" fmla="*/ 1960 h 477661"/>
                  <a:gd name="connsiteX13" fmla="*/ 296007 w 322797"/>
                  <a:gd name="connsiteY13" fmla="*/ 0 h 477661"/>
                  <a:gd name="connsiteX14" fmla="*/ 322797 w 322797"/>
                  <a:gd name="connsiteY14" fmla="*/ 263335 h 477661"/>
                  <a:gd name="connsiteX15" fmla="*/ 233277 w 322797"/>
                  <a:gd name="connsiteY15" fmla="*/ 405130 h 477661"/>
                  <a:gd name="connsiteX16" fmla="*/ 137222 w 322797"/>
                  <a:gd name="connsiteY16" fmla="*/ 463940 h 477661"/>
                  <a:gd name="connsiteX17" fmla="*/ 88867 w 322797"/>
                  <a:gd name="connsiteY17" fmla="*/ 477662 h 4776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22797" h="477661">
                    <a:moveTo>
                      <a:pt x="88867" y="477662"/>
                    </a:moveTo>
                    <a:cubicBezTo>
                      <a:pt x="79719" y="477662"/>
                      <a:pt x="70571" y="476355"/>
                      <a:pt x="62076" y="473741"/>
                    </a:cubicBezTo>
                    <a:cubicBezTo>
                      <a:pt x="36592" y="465900"/>
                      <a:pt x="15683" y="447604"/>
                      <a:pt x="3921" y="424080"/>
                    </a:cubicBezTo>
                    <a:lnTo>
                      <a:pt x="0" y="415585"/>
                    </a:lnTo>
                    <a:lnTo>
                      <a:pt x="7188" y="409704"/>
                    </a:lnTo>
                    <a:lnTo>
                      <a:pt x="86254" y="354162"/>
                    </a:lnTo>
                    <a:lnTo>
                      <a:pt x="98669" y="371805"/>
                    </a:lnTo>
                    <a:lnTo>
                      <a:pt x="27444" y="421466"/>
                    </a:lnTo>
                    <a:cubicBezTo>
                      <a:pt x="37246" y="436495"/>
                      <a:pt x="51622" y="447604"/>
                      <a:pt x="67957" y="452831"/>
                    </a:cubicBezTo>
                    <a:cubicBezTo>
                      <a:pt x="87561" y="458712"/>
                      <a:pt x="109124" y="456098"/>
                      <a:pt x="126113" y="444990"/>
                    </a:cubicBezTo>
                    <a:lnTo>
                      <a:pt x="217594" y="388794"/>
                    </a:lnTo>
                    <a:lnTo>
                      <a:pt x="300580" y="257454"/>
                    </a:lnTo>
                    <a:lnTo>
                      <a:pt x="274443" y="1960"/>
                    </a:lnTo>
                    <a:lnTo>
                      <a:pt x="296007" y="0"/>
                    </a:lnTo>
                    <a:lnTo>
                      <a:pt x="322797" y="263335"/>
                    </a:lnTo>
                    <a:lnTo>
                      <a:pt x="233277" y="405130"/>
                    </a:lnTo>
                    <a:lnTo>
                      <a:pt x="137222" y="463940"/>
                    </a:lnTo>
                    <a:cubicBezTo>
                      <a:pt x="123500" y="472434"/>
                      <a:pt x="106510" y="477662"/>
                      <a:pt x="88867" y="477662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28" name="任意多边形: 形状 627"/>
              <p:cNvSpPr/>
              <p:nvPr>
                <p:custDataLst>
                  <p:tags r:id="rId37"/>
                </p:custDataLst>
              </p:nvPr>
            </p:nvSpPr>
            <p:spPr>
              <a:xfrm>
                <a:off x="16986621" y="5678971"/>
                <a:ext cx="234583" cy="612348"/>
              </a:xfrm>
              <a:custGeom>
                <a:avLst/>
                <a:gdLst>
                  <a:gd name="connsiteX0" fmla="*/ 0 w 234583"/>
                  <a:gd name="connsiteY0" fmla="*/ 0 h 612348"/>
                  <a:gd name="connsiteX1" fmla="*/ 107164 w 234583"/>
                  <a:gd name="connsiteY1" fmla="*/ 275750 h 612348"/>
                  <a:gd name="connsiteX2" fmla="*/ 141796 w 234583"/>
                  <a:gd name="connsiteY2" fmla="*/ 577637 h 612348"/>
                  <a:gd name="connsiteX3" fmla="*/ 183616 w 234583"/>
                  <a:gd name="connsiteY3" fmla="*/ 612269 h 612348"/>
                  <a:gd name="connsiteX4" fmla="*/ 184269 w 234583"/>
                  <a:gd name="connsiteY4" fmla="*/ 612269 h 612348"/>
                  <a:gd name="connsiteX5" fmla="*/ 220861 w 234583"/>
                  <a:gd name="connsiteY5" fmla="*/ 575024 h 612348"/>
                  <a:gd name="connsiteX6" fmla="*/ 234584 w 234583"/>
                  <a:gd name="connsiteY6" fmla="*/ 260721 h 612348"/>
                  <a:gd name="connsiteX7" fmla="*/ 204526 w 234583"/>
                  <a:gd name="connsiteY7" fmla="*/ 4574 h 612348"/>
                  <a:gd name="connsiteX8" fmla="*/ 0 w 234583"/>
                  <a:gd name="connsiteY8" fmla="*/ 0 h 6123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4583" h="612348">
                    <a:moveTo>
                      <a:pt x="0" y="0"/>
                    </a:moveTo>
                    <a:lnTo>
                      <a:pt x="107164" y="275750"/>
                    </a:lnTo>
                    <a:lnTo>
                      <a:pt x="141796" y="577637"/>
                    </a:lnTo>
                    <a:cubicBezTo>
                      <a:pt x="144409" y="598547"/>
                      <a:pt x="162706" y="613576"/>
                      <a:pt x="183616" y="612269"/>
                    </a:cubicBezTo>
                    <a:lnTo>
                      <a:pt x="184269" y="612269"/>
                    </a:lnTo>
                    <a:cubicBezTo>
                      <a:pt x="204526" y="610963"/>
                      <a:pt x="220208" y="594627"/>
                      <a:pt x="220861" y="575024"/>
                    </a:cubicBezTo>
                    <a:lnTo>
                      <a:pt x="234584" y="260721"/>
                    </a:lnTo>
                    <a:lnTo>
                      <a:pt x="204526" y="45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29" name="任意多边形: 形状 628"/>
              <p:cNvSpPr/>
              <p:nvPr>
                <p:custDataLst>
                  <p:tags r:id="rId38"/>
                </p:custDataLst>
              </p:nvPr>
            </p:nvSpPr>
            <p:spPr>
              <a:xfrm>
                <a:off x="16976820" y="5675050"/>
                <a:ext cx="255493" cy="627298"/>
              </a:xfrm>
              <a:custGeom>
                <a:avLst/>
                <a:gdLst>
                  <a:gd name="connsiteX0" fmla="*/ 191457 w 255493"/>
                  <a:gd name="connsiteY0" fmla="*/ 627299 h 627298"/>
                  <a:gd name="connsiteX1" fmla="*/ 141142 w 255493"/>
                  <a:gd name="connsiteY1" fmla="*/ 582865 h 627298"/>
                  <a:gd name="connsiteX2" fmla="*/ 106510 w 255493"/>
                  <a:gd name="connsiteY2" fmla="*/ 282284 h 627298"/>
                  <a:gd name="connsiteX3" fmla="*/ 0 w 255493"/>
                  <a:gd name="connsiteY3" fmla="*/ 7841 h 627298"/>
                  <a:gd name="connsiteX4" fmla="*/ 20257 w 255493"/>
                  <a:gd name="connsiteY4" fmla="*/ 0 h 627298"/>
                  <a:gd name="connsiteX5" fmla="*/ 128073 w 255493"/>
                  <a:gd name="connsiteY5" fmla="*/ 278364 h 627298"/>
                  <a:gd name="connsiteX6" fmla="*/ 162706 w 255493"/>
                  <a:gd name="connsiteY6" fmla="*/ 580251 h 627298"/>
                  <a:gd name="connsiteX7" fmla="*/ 192764 w 255493"/>
                  <a:gd name="connsiteY7" fmla="*/ 605082 h 627298"/>
                  <a:gd name="connsiteX8" fmla="*/ 220208 w 255493"/>
                  <a:gd name="connsiteY8" fmla="*/ 577637 h 627298"/>
                  <a:gd name="connsiteX9" fmla="*/ 233930 w 255493"/>
                  <a:gd name="connsiteY9" fmla="*/ 264642 h 627298"/>
                  <a:gd name="connsiteX10" fmla="*/ 203872 w 255493"/>
                  <a:gd name="connsiteY10" fmla="*/ 9148 h 627298"/>
                  <a:gd name="connsiteX11" fmla="*/ 225435 w 255493"/>
                  <a:gd name="connsiteY11" fmla="*/ 6534 h 627298"/>
                  <a:gd name="connsiteX12" fmla="*/ 255493 w 255493"/>
                  <a:gd name="connsiteY12" fmla="*/ 263988 h 627298"/>
                  <a:gd name="connsiteX13" fmla="*/ 241771 w 255493"/>
                  <a:gd name="connsiteY13" fmla="*/ 578944 h 627298"/>
                  <a:gd name="connsiteX14" fmla="*/ 195377 w 255493"/>
                  <a:gd name="connsiteY14" fmla="*/ 626645 h 627298"/>
                  <a:gd name="connsiteX15" fmla="*/ 191457 w 255493"/>
                  <a:gd name="connsiteY15" fmla="*/ 627299 h 627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55493" h="627298">
                    <a:moveTo>
                      <a:pt x="191457" y="627299"/>
                    </a:moveTo>
                    <a:cubicBezTo>
                      <a:pt x="165319" y="627299"/>
                      <a:pt x="144409" y="608349"/>
                      <a:pt x="141142" y="582865"/>
                    </a:cubicBezTo>
                    <a:lnTo>
                      <a:pt x="106510" y="282284"/>
                    </a:lnTo>
                    <a:lnTo>
                      <a:pt x="0" y="7841"/>
                    </a:lnTo>
                    <a:lnTo>
                      <a:pt x="20257" y="0"/>
                    </a:lnTo>
                    <a:lnTo>
                      <a:pt x="128073" y="278364"/>
                    </a:lnTo>
                    <a:lnTo>
                      <a:pt x="162706" y="580251"/>
                    </a:lnTo>
                    <a:cubicBezTo>
                      <a:pt x="164666" y="595280"/>
                      <a:pt x="177735" y="606388"/>
                      <a:pt x="192764" y="605082"/>
                    </a:cubicBezTo>
                    <a:cubicBezTo>
                      <a:pt x="207793" y="603775"/>
                      <a:pt x="219554" y="592666"/>
                      <a:pt x="220208" y="577637"/>
                    </a:cubicBezTo>
                    <a:lnTo>
                      <a:pt x="233930" y="264642"/>
                    </a:lnTo>
                    <a:lnTo>
                      <a:pt x="203872" y="9148"/>
                    </a:lnTo>
                    <a:lnTo>
                      <a:pt x="225435" y="6534"/>
                    </a:lnTo>
                    <a:lnTo>
                      <a:pt x="255493" y="263988"/>
                    </a:lnTo>
                    <a:lnTo>
                      <a:pt x="241771" y="578944"/>
                    </a:lnTo>
                    <a:cubicBezTo>
                      <a:pt x="240465" y="604428"/>
                      <a:pt x="220861" y="624685"/>
                      <a:pt x="195377" y="626645"/>
                    </a:cubicBezTo>
                    <a:cubicBezTo>
                      <a:pt x="193417" y="627299"/>
                      <a:pt x="192764" y="627299"/>
                      <a:pt x="191457" y="627299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602" name="任意多边形: 形状 601"/>
            <p:cNvSpPr/>
            <p:nvPr>
              <p:custDataLst>
                <p:tags r:id="rId39"/>
              </p:custDataLst>
            </p:nvPr>
          </p:nvSpPr>
          <p:spPr>
            <a:xfrm>
              <a:off x="16179628" y="4302834"/>
              <a:ext cx="32671" cy="925265"/>
            </a:xfrm>
            <a:custGeom>
              <a:avLst/>
              <a:gdLst>
                <a:gd name="connsiteX0" fmla="*/ 0 w 32671"/>
                <a:gd name="connsiteY0" fmla="*/ 0 h 925265"/>
                <a:gd name="connsiteX1" fmla="*/ 32672 w 32671"/>
                <a:gd name="connsiteY1" fmla="*/ 0 h 925265"/>
                <a:gd name="connsiteX2" fmla="*/ 32672 w 32671"/>
                <a:gd name="connsiteY2" fmla="*/ 925265 h 925265"/>
                <a:gd name="connsiteX3" fmla="*/ 0 w 32671"/>
                <a:gd name="connsiteY3" fmla="*/ 925265 h 925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671" h="925265">
                  <a:moveTo>
                    <a:pt x="0" y="0"/>
                  </a:moveTo>
                  <a:lnTo>
                    <a:pt x="32672" y="0"/>
                  </a:lnTo>
                  <a:lnTo>
                    <a:pt x="32672" y="925265"/>
                  </a:lnTo>
                  <a:lnTo>
                    <a:pt x="0" y="925265"/>
                  </a:ln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603" name="任意多边形: 形状 602"/>
            <p:cNvSpPr/>
            <p:nvPr>
              <p:custDataLst>
                <p:tags r:id="rId40"/>
              </p:custDataLst>
            </p:nvPr>
          </p:nvSpPr>
          <p:spPr>
            <a:xfrm>
              <a:off x="16276990" y="4324398"/>
              <a:ext cx="32671" cy="746877"/>
            </a:xfrm>
            <a:custGeom>
              <a:avLst/>
              <a:gdLst>
                <a:gd name="connsiteX0" fmla="*/ 0 w 32671"/>
                <a:gd name="connsiteY0" fmla="*/ 0 h 746877"/>
                <a:gd name="connsiteX1" fmla="*/ 32672 w 32671"/>
                <a:gd name="connsiteY1" fmla="*/ 0 h 746877"/>
                <a:gd name="connsiteX2" fmla="*/ 32672 w 32671"/>
                <a:gd name="connsiteY2" fmla="*/ 746877 h 746877"/>
                <a:gd name="connsiteX3" fmla="*/ 0 w 32671"/>
                <a:gd name="connsiteY3" fmla="*/ 746877 h 746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671" h="746877">
                  <a:moveTo>
                    <a:pt x="0" y="0"/>
                  </a:moveTo>
                  <a:lnTo>
                    <a:pt x="32672" y="0"/>
                  </a:lnTo>
                  <a:lnTo>
                    <a:pt x="32672" y="746877"/>
                  </a:lnTo>
                  <a:lnTo>
                    <a:pt x="0" y="746877"/>
                  </a:lnTo>
                  <a:close/>
                </a:path>
              </a:pathLst>
            </a:custGeom>
            <a:solidFill>
              <a:srgbClr val="000000"/>
            </a:solidFill>
            <a:ln w="65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604" name="图形 41"/>
            <p:cNvGrpSpPr/>
            <p:nvPr/>
          </p:nvGrpSpPr>
          <p:grpSpPr>
            <a:xfrm>
              <a:off x="16062663" y="3305372"/>
              <a:ext cx="914815" cy="953028"/>
              <a:chOff x="16062663" y="3305372"/>
              <a:chExt cx="914815" cy="953028"/>
            </a:xfrm>
          </p:grpSpPr>
          <p:sp>
            <p:nvSpPr>
              <p:cNvPr id="605" name="任意多边形: 形状 604"/>
              <p:cNvSpPr/>
              <p:nvPr>
                <p:custDataLst>
                  <p:tags r:id="rId41"/>
                </p:custDataLst>
              </p:nvPr>
            </p:nvSpPr>
            <p:spPr>
              <a:xfrm>
                <a:off x="16200211" y="3630449"/>
                <a:ext cx="110758" cy="187085"/>
              </a:xfrm>
              <a:custGeom>
                <a:avLst/>
                <a:gdLst>
                  <a:gd name="connsiteX0" fmla="*/ 30386 w 110758"/>
                  <a:gd name="connsiteY0" fmla="*/ 0 h 187085"/>
                  <a:gd name="connsiteX1" fmla="*/ 15357 w 110758"/>
                  <a:gd name="connsiteY1" fmla="*/ 182962 h 187085"/>
                  <a:gd name="connsiteX2" fmla="*/ 110758 w 110758"/>
                  <a:gd name="connsiteY2" fmla="*/ 126113 h 187085"/>
                  <a:gd name="connsiteX3" fmla="*/ 30386 w 110758"/>
                  <a:gd name="connsiteY3" fmla="*/ 0 h 1870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0758" h="187085">
                    <a:moveTo>
                      <a:pt x="30386" y="0"/>
                    </a:moveTo>
                    <a:cubicBezTo>
                      <a:pt x="30386" y="0"/>
                      <a:pt x="-26463" y="160092"/>
                      <a:pt x="15357" y="182962"/>
                    </a:cubicBezTo>
                    <a:cubicBezTo>
                      <a:pt x="57176" y="205832"/>
                      <a:pt x="110758" y="126113"/>
                      <a:pt x="110758" y="126113"/>
                    </a:cubicBezTo>
                    <a:lnTo>
                      <a:pt x="30386" y="0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06" name="任意多边形: 形状 605"/>
              <p:cNvSpPr/>
              <p:nvPr>
                <p:custDataLst>
                  <p:tags r:id="rId42"/>
                </p:custDataLst>
              </p:nvPr>
            </p:nvSpPr>
            <p:spPr>
              <a:xfrm>
                <a:off x="16447537" y="3848043"/>
                <a:ext cx="77105" cy="43126"/>
              </a:xfrm>
              <a:custGeom>
                <a:avLst/>
                <a:gdLst>
                  <a:gd name="connsiteX0" fmla="*/ 73838 w 77105"/>
                  <a:gd name="connsiteY0" fmla="*/ 43127 h 43126"/>
                  <a:gd name="connsiteX1" fmla="*/ 0 w 77105"/>
                  <a:gd name="connsiteY1" fmla="*/ 9148 h 43126"/>
                  <a:gd name="connsiteX2" fmla="*/ 5881 w 77105"/>
                  <a:gd name="connsiteY2" fmla="*/ 0 h 43126"/>
                  <a:gd name="connsiteX3" fmla="*/ 77106 w 77105"/>
                  <a:gd name="connsiteY3" fmla="*/ 33325 h 43126"/>
                  <a:gd name="connsiteX4" fmla="*/ 73838 w 77105"/>
                  <a:gd name="connsiteY4" fmla="*/ 43127 h 43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105" h="43126">
                    <a:moveTo>
                      <a:pt x="73838" y="43127"/>
                    </a:moveTo>
                    <a:cubicBezTo>
                      <a:pt x="47701" y="35286"/>
                      <a:pt x="22870" y="23524"/>
                      <a:pt x="0" y="9148"/>
                    </a:cubicBezTo>
                    <a:lnTo>
                      <a:pt x="5881" y="0"/>
                    </a:lnTo>
                    <a:cubicBezTo>
                      <a:pt x="28098" y="14376"/>
                      <a:pt x="52275" y="25484"/>
                      <a:pt x="77106" y="33325"/>
                    </a:cubicBezTo>
                    <a:lnTo>
                      <a:pt x="73838" y="43127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07" name="任意多边形: 形状 606"/>
              <p:cNvSpPr/>
              <p:nvPr>
                <p:custDataLst>
                  <p:tags r:id="rId43"/>
                </p:custDataLst>
              </p:nvPr>
            </p:nvSpPr>
            <p:spPr>
              <a:xfrm>
                <a:off x="16074425" y="3405667"/>
                <a:ext cx="730541" cy="841294"/>
              </a:xfrm>
              <a:custGeom>
                <a:avLst/>
                <a:gdLst>
                  <a:gd name="connsiteX0" fmla="*/ 369191 w 730541"/>
                  <a:gd name="connsiteY0" fmla="*/ 0 h 841294"/>
                  <a:gd name="connsiteX1" fmla="*/ 203218 w 730541"/>
                  <a:gd name="connsiteY1" fmla="*/ 312996 h 841294"/>
                  <a:gd name="connsiteX2" fmla="*/ 0 w 730541"/>
                  <a:gd name="connsiteY2" fmla="*/ 547579 h 841294"/>
                  <a:gd name="connsiteX3" fmla="*/ 110431 w 730541"/>
                  <a:gd name="connsiteY3" fmla="*/ 798499 h 841294"/>
                  <a:gd name="connsiteX4" fmla="*/ 243732 w 730541"/>
                  <a:gd name="connsiteY4" fmla="*/ 806340 h 841294"/>
                  <a:gd name="connsiteX5" fmla="*/ 384220 w 730541"/>
                  <a:gd name="connsiteY5" fmla="*/ 582865 h 841294"/>
                  <a:gd name="connsiteX6" fmla="*/ 433881 w 730541"/>
                  <a:gd name="connsiteY6" fmla="*/ 585479 h 841294"/>
                  <a:gd name="connsiteX7" fmla="*/ 730541 w 730541"/>
                  <a:gd name="connsiteY7" fmla="*/ 147677 h 841294"/>
                  <a:gd name="connsiteX8" fmla="*/ 369191 w 730541"/>
                  <a:gd name="connsiteY8" fmla="*/ 0 h 841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30541" h="841294">
                    <a:moveTo>
                      <a:pt x="369191" y="0"/>
                    </a:moveTo>
                    <a:cubicBezTo>
                      <a:pt x="369191" y="0"/>
                      <a:pt x="214980" y="151597"/>
                      <a:pt x="203218" y="312996"/>
                    </a:cubicBezTo>
                    <a:lnTo>
                      <a:pt x="0" y="547579"/>
                    </a:lnTo>
                    <a:cubicBezTo>
                      <a:pt x="0" y="547579"/>
                      <a:pt x="37899" y="707671"/>
                      <a:pt x="110431" y="798499"/>
                    </a:cubicBezTo>
                    <a:cubicBezTo>
                      <a:pt x="182962" y="889980"/>
                      <a:pt x="243732" y="806340"/>
                      <a:pt x="243732" y="806340"/>
                    </a:cubicBezTo>
                    <a:lnTo>
                      <a:pt x="384220" y="582865"/>
                    </a:lnTo>
                    <a:cubicBezTo>
                      <a:pt x="399903" y="587439"/>
                      <a:pt x="416892" y="588092"/>
                      <a:pt x="433881" y="585479"/>
                    </a:cubicBezTo>
                    <a:cubicBezTo>
                      <a:pt x="567182" y="562608"/>
                      <a:pt x="684801" y="292086"/>
                      <a:pt x="730541" y="147677"/>
                    </a:cubicBezTo>
                    <a:cubicBezTo>
                      <a:pt x="563262" y="3921"/>
                      <a:pt x="369191" y="0"/>
                      <a:pt x="36919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08" name="任意多边形: 形状 607"/>
              <p:cNvSpPr/>
              <p:nvPr>
                <p:custDataLst>
                  <p:tags r:id="rId44"/>
                </p:custDataLst>
              </p:nvPr>
            </p:nvSpPr>
            <p:spPr>
              <a:xfrm>
                <a:off x="16062663" y="3706247"/>
                <a:ext cx="402516" cy="552153"/>
              </a:xfrm>
              <a:custGeom>
                <a:avLst/>
                <a:gdLst>
                  <a:gd name="connsiteX0" fmla="*/ 192110 w 402516"/>
                  <a:gd name="connsiteY0" fmla="*/ 552153 h 552153"/>
                  <a:gd name="connsiteX1" fmla="*/ 113698 w 402516"/>
                  <a:gd name="connsiteY1" fmla="*/ 505106 h 552153"/>
                  <a:gd name="connsiteX2" fmla="*/ 1307 w 402516"/>
                  <a:gd name="connsiteY2" fmla="*/ 249613 h 552153"/>
                  <a:gd name="connsiteX3" fmla="*/ 0 w 402516"/>
                  <a:gd name="connsiteY3" fmla="*/ 244385 h 552153"/>
                  <a:gd name="connsiteX4" fmla="*/ 214980 w 402516"/>
                  <a:gd name="connsiteY4" fmla="*/ 0 h 552153"/>
                  <a:gd name="connsiteX5" fmla="*/ 231316 w 402516"/>
                  <a:gd name="connsiteY5" fmla="*/ 14376 h 552153"/>
                  <a:gd name="connsiteX6" fmla="*/ 23524 w 402516"/>
                  <a:gd name="connsiteY6" fmla="*/ 250266 h 552153"/>
                  <a:gd name="connsiteX7" fmla="*/ 130687 w 402516"/>
                  <a:gd name="connsiteY7" fmla="*/ 492037 h 552153"/>
                  <a:gd name="connsiteX8" fmla="*/ 193417 w 402516"/>
                  <a:gd name="connsiteY8" fmla="*/ 530590 h 552153"/>
                  <a:gd name="connsiteX9" fmla="*/ 246999 w 402516"/>
                  <a:gd name="connsiteY9" fmla="*/ 499878 h 552153"/>
                  <a:gd name="connsiteX10" fmla="*/ 384220 w 402516"/>
                  <a:gd name="connsiteY10" fmla="*/ 281631 h 552153"/>
                  <a:gd name="connsiteX11" fmla="*/ 402517 w 402516"/>
                  <a:gd name="connsiteY11" fmla="*/ 293393 h 552153"/>
                  <a:gd name="connsiteX12" fmla="*/ 264642 w 402516"/>
                  <a:gd name="connsiteY12" fmla="*/ 512294 h 552153"/>
                  <a:gd name="connsiteX13" fmla="*/ 194071 w 402516"/>
                  <a:gd name="connsiteY13" fmla="*/ 552153 h 552153"/>
                  <a:gd name="connsiteX14" fmla="*/ 192110 w 402516"/>
                  <a:gd name="connsiteY14" fmla="*/ 552153 h 552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402516" h="552153">
                    <a:moveTo>
                      <a:pt x="192110" y="552153"/>
                    </a:moveTo>
                    <a:cubicBezTo>
                      <a:pt x="164666" y="552153"/>
                      <a:pt x="137875" y="536471"/>
                      <a:pt x="113698" y="505106"/>
                    </a:cubicBezTo>
                    <a:cubicBezTo>
                      <a:pt x="40513" y="412971"/>
                      <a:pt x="2614" y="256147"/>
                      <a:pt x="1307" y="249613"/>
                    </a:cubicBezTo>
                    <a:lnTo>
                      <a:pt x="0" y="244385"/>
                    </a:lnTo>
                    <a:lnTo>
                      <a:pt x="214980" y="0"/>
                    </a:lnTo>
                    <a:lnTo>
                      <a:pt x="231316" y="14376"/>
                    </a:lnTo>
                    <a:lnTo>
                      <a:pt x="23524" y="250266"/>
                    </a:lnTo>
                    <a:cubicBezTo>
                      <a:pt x="30712" y="278364"/>
                      <a:pt x="67957" y="412971"/>
                      <a:pt x="130687" y="492037"/>
                    </a:cubicBezTo>
                    <a:cubicBezTo>
                      <a:pt x="150944" y="518175"/>
                      <a:pt x="172507" y="531243"/>
                      <a:pt x="193417" y="530590"/>
                    </a:cubicBezTo>
                    <a:cubicBezTo>
                      <a:pt x="224129" y="529937"/>
                      <a:pt x="246999" y="500532"/>
                      <a:pt x="246999" y="499878"/>
                    </a:cubicBezTo>
                    <a:lnTo>
                      <a:pt x="384220" y="281631"/>
                    </a:lnTo>
                    <a:lnTo>
                      <a:pt x="402517" y="293393"/>
                    </a:lnTo>
                    <a:lnTo>
                      <a:pt x="264642" y="512294"/>
                    </a:lnTo>
                    <a:cubicBezTo>
                      <a:pt x="263335" y="514254"/>
                      <a:pt x="235890" y="551500"/>
                      <a:pt x="194071" y="552153"/>
                    </a:cubicBezTo>
                    <a:cubicBezTo>
                      <a:pt x="192764" y="552153"/>
                      <a:pt x="192764" y="552153"/>
                      <a:pt x="192110" y="552153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09" name="任意多边形: 形状 608"/>
              <p:cNvSpPr/>
              <p:nvPr>
                <p:custDataLst>
                  <p:tags r:id="rId45"/>
                </p:custDataLst>
              </p:nvPr>
            </p:nvSpPr>
            <p:spPr>
              <a:xfrm>
                <a:off x="16273723" y="3550730"/>
                <a:ext cx="542351" cy="454137"/>
              </a:xfrm>
              <a:custGeom>
                <a:avLst/>
                <a:gdLst>
                  <a:gd name="connsiteX0" fmla="*/ 214980 w 542351"/>
                  <a:gd name="connsiteY0" fmla="*/ 454138 h 454137"/>
                  <a:gd name="connsiteX1" fmla="*/ 0 w 542351"/>
                  <a:gd name="connsiteY1" fmla="*/ 247652 h 454137"/>
                  <a:gd name="connsiteX2" fmla="*/ 20256 w 542351"/>
                  <a:gd name="connsiteY2" fmla="*/ 239158 h 454137"/>
                  <a:gd name="connsiteX3" fmla="*/ 233276 w 542351"/>
                  <a:gd name="connsiteY3" fmla="*/ 430614 h 454137"/>
                  <a:gd name="connsiteX4" fmla="*/ 521442 w 542351"/>
                  <a:gd name="connsiteY4" fmla="*/ 0 h 454137"/>
                  <a:gd name="connsiteX5" fmla="*/ 542352 w 542351"/>
                  <a:gd name="connsiteY5" fmla="*/ 6534 h 454137"/>
                  <a:gd name="connsiteX6" fmla="*/ 237197 w 542351"/>
                  <a:gd name="connsiteY6" fmla="*/ 451524 h 454137"/>
                  <a:gd name="connsiteX7" fmla="*/ 214980 w 542351"/>
                  <a:gd name="connsiteY7" fmla="*/ 454138 h 454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2351" h="454137">
                    <a:moveTo>
                      <a:pt x="214980" y="454138"/>
                    </a:moveTo>
                    <a:cubicBezTo>
                      <a:pt x="86907" y="454138"/>
                      <a:pt x="3920" y="256800"/>
                      <a:pt x="0" y="247652"/>
                    </a:cubicBezTo>
                    <a:lnTo>
                      <a:pt x="20256" y="239158"/>
                    </a:lnTo>
                    <a:cubicBezTo>
                      <a:pt x="20910" y="241118"/>
                      <a:pt x="109777" y="451524"/>
                      <a:pt x="233276" y="430614"/>
                    </a:cubicBezTo>
                    <a:cubicBezTo>
                      <a:pt x="360696" y="409051"/>
                      <a:pt x="477661" y="139835"/>
                      <a:pt x="521442" y="0"/>
                    </a:cubicBezTo>
                    <a:lnTo>
                      <a:pt x="542352" y="6534"/>
                    </a:lnTo>
                    <a:cubicBezTo>
                      <a:pt x="493344" y="160745"/>
                      <a:pt x="374419" y="428000"/>
                      <a:pt x="237197" y="451524"/>
                    </a:cubicBezTo>
                    <a:cubicBezTo>
                      <a:pt x="228703" y="453485"/>
                      <a:pt x="221515" y="454138"/>
                      <a:pt x="214980" y="454138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10" name="任意多边形: 形状 609"/>
              <p:cNvSpPr/>
              <p:nvPr>
                <p:custDataLst>
                  <p:tags r:id="rId46"/>
                </p:custDataLst>
              </p:nvPr>
            </p:nvSpPr>
            <p:spPr>
              <a:xfrm>
                <a:off x="16249546" y="3305372"/>
                <a:ext cx="727933" cy="292259"/>
              </a:xfrm>
              <a:custGeom>
                <a:avLst/>
                <a:gdLst>
                  <a:gd name="connsiteX0" fmla="*/ 235890 w 727933"/>
                  <a:gd name="connsiteY0" fmla="*/ 180667 h 292259"/>
                  <a:gd name="connsiteX1" fmla="*/ 68611 w 727933"/>
                  <a:gd name="connsiteY1" fmla="*/ 276069 h 292259"/>
                  <a:gd name="connsiteX2" fmla="*/ 0 w 727933"/>
                  <a:gd name="connsiteY2" fmla="*/ 268228 h 292259"/>
                  <a:gd name="connsiteX3" fmla="*/ 133301 w 727933"/>
                  <a:gd name="connsiteY3" fmla="*/ 1626 h 292259"/>
                  <a:gd name="connsiteX4" fmla="*/ 556074 w 727933"/>
                  <a:gd name="connsiteY4" fmla="*/ 74157 h 292259"/>
                  <a:gd name="connsiteX5" fmla="*/ 727274 w 727933"/>
                  <a:gd name="connsiteY5" fmla="*/ 161718 h 292259"/>
                  <a:gd name="connsiteX6" fmla="*/ 670425 w 727933"/>
                  <a:gd name="connsiteY6" fmla="*/ 241437 h 292259"/>
                  <a:gd name="connsiteX7" fmla="*/ 358083 w 727933"/>
                  <a:gd name="connsiteY7" fmla="*/ 241437 h 292259"/>
                  <a:gd name="connsiteX8" fmla="*/ 235890 w 727933"/>
                  <a:gd name="connsiteY8" fmla="*/ 180667 h 292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27933" h="292259">
                    <a:moveTo>
                      <a:pt x="235890" y="180667"/>
                    </a:moveTo>
                    <a:cubicBezTo>
                      <a:pt x="235890" y="180667"/>
                      <a:pt x="171200" y="268228"/>
                      <a:pt x="68611" y="276069"/>
                    </a:cubicBezTo>
                    <a:cubicBezTo>
                      <a:pt x="0" y="268228"/>
                      <a:pt x="0" y="268228"/>
                      <a:pt x="0" y="268228"/>
                    </a:cubicBezTo>
                    <a:cubicBezTo>
                      <a:pt x="0" y="268228"/>
                      <a:pt x="79719" y="32338"/>
                      <a:pt x="133301" y="1626"/>
                    </a:cubicBezTo>
                    <a:cubicBezTo>
                      <a:pt x="254840" y="1626"/>
                      <a:pt x="521442" y="-17324"/>
                      <a:pt x="556074" y="74157"/>
                    </a:cubicBezTo>
                    <a:cubicBezTo>
                      <a:pt x="639714" y="51287"/>
                      <a:pt x="719433" y="93107"/>
                      <a:pt x="727274" y="161718"/>
                    </a:cubicBezTo>
                    <a:cubicBezTo>
                      <a:pt x="735115" y="230329"/>
                      <a:pt x="670425" y="241437"/>
                      <a:pt x="670425" y="241437"/>
                    </a:cubicBezTo>
                    <a:cubicBezTo>
                      <a:pt x="670425" y="241437"/>
                      <a:pt x="556074" y="355788"/>
                      <a:pt x="358083" y="241437"/>
                    </a:cubicBezTo>
                    <a:cubicBezTo>
                      <a:pt x="296660" y="283257"/>
                      <a:pt x="235890" y="180667"/>
                      <a:pt x="235890" y="180667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11" name="任意多边形: 形状 610"/>
              <p:cNvSpPr/>
              <p:nvPr>
                <p:custDataLst>
                  <p:tags r:id="rId47"/>
                </p:custDataLst>
              </p:nvPr>
            </p:nvSpPr>
            <p:spPr>
              <a:xfrm>
                <a:off x="16628990" y="3472848"/>
                <a:ext cx="293594" cy="218369"/>
              </a:xfrm>
              <a:custGeom>
                <a:avLst/>
                <a:gdLst>
                  <a:gd name="connsiteX0" fmla="*/ 61625 w 293594"/>
                  <a:gd name="connsiteY0" fmla="*/ 218370 h 218369"/>
                  <a:gd name="connsiteX1" fmla="*/ 293595 w 293594"/>
                  <a:gd name="connsiteY1" fmla="*/ 58278 h 218369"/>
                  <a:gd name="connsiteX2" fmla="*/ 30913 w 293594"/>
                  <a:gd name="connsiteY2" fmla="*/ 1429 h 218369"/>
                  <a:gd name="connsiteX3" fmla="*/ 61625 w 293594"/>
                  <a:gd name="connsiteY3" fmla="*/ 218370 h 21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3594" h="218369">
                    <a:moveTo>
                      <a:pt x="61625" y="218370"/>
                    </a:moveTo>
                    <a:cubicBezTo>
                      <a:pt x="61625" y="218370"/>
                      <a:pt x="290328" y="207262"/>
                      <a:pt x="293595" y="58278"/>
                    </a:cubicBezTo>
                    <a:cubicBezTo>
                      <a:pt x="133503" y="-14253"/>
                      <a:pt x="30913" y="1429"/>
                      <a:pt x="30913" y="1429"/>
                    </a:cubicBezTo>
                    <a:cubicBezTo>
                      <a:pt x="30913" y="1429"/>
                      <a:pt x="-55993" y="207262"/>
                      <a:pt x="61625" y="218370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grpSp>
            <p:nvGrpSpPr>
              <p:cNvPr id="612" name="图形 41"/>
              <p:cNvGrpSpPr/>
              <p:nvPr/>
            </p:nvGrpSpPr>
            <p:grpSpPr>
              <a:xfrm>
                <a:off x="16543592" y="3686644"/>
                <a:ext cx="83639" cy="175120"/>
                <a:chOff x="16543592" y="3686644"/>
                <a:chExt cx="83639" cy="175120"/>
              </a:xfrm>
            </p:grpSpPr>
            <p:sp>
              <p:nvSpPr>
                <p:cNvPr id="620" name="任意多边形: 形状 619"/>
                <p:cNvSpPr/>
                <p:nvPr>
                  <p:custDataLst>
                    <p:tags r:id="rId48"/>
                  </p:custDataLst>
                </p:nvPr>
              </p:nvSpPr>
              <p:spPr>
                <a:xfrm>
                  <a:off x="16550126" y="3687298"/>
                  <a:ext cx="66650" cy="163394"/>
                </a:xfrm>
                <a:custGeom>
                  <a:avLst/>
                  <a:gdLst>
                    <a:gd name="connsiteX0" fmla="*/ 66651 w 66650"/>
                    <a:gd name="connsiteY0" fmla="*/ 0 h 163394"/>
                    <a:gd name="connsiteX1" fmla="*/ 30712 w 66650"/>
                    <a:gd name="connsiteY1" fmla="*/ 163359 h 163394"/>
                    <a:gd name="connsiteX2" fmla="*/ 0 w 66650"/>
                    <a:gd name="connsiteY2" fmla="*/ 155518 h 163394"/>
                    <a:gd name="connsiteX3" fmla="*/ 66651 w 66650"/>
                    <a:gd name="connsiteY3" fmla="*/ 0 h 1633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6650" h="163394">
                      <a:moveTo>
                        <a:pt x="66651" y="0"/>
                      </a:moveTo>
                      <a:cubicBezTo>
                        <a:pt x="66651" y="0"/>
                        <a:pt x="58809" y="162706"/>
                        <a:pt x="30712" y="163359"/>
                      </a:cubicBezTo>
                      <a:cubicBezTo>
                        <a:pt x="11762" y="164012"/>
                        <a:pt x="0" y="155518"/>
                        <a:pt x="0" y="155518"/>
                      </a:cubicBezTo>
                      <a:lnTo>
                        <a:pt x="6665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53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621" name="任意多边形: 形状 620"/>
                <p:cNvSpPr/>
                <p:nvPr>
                  <p:custDataLst>
                    <p:tags r:id="rId49"/>
                  </p:custDataLst>
                </p:nvPr>
              </p:nvSpPr>
              <p:spPr>
                <a:xfrm>
                  <a:off x="16543592" y="3686644"/>
                  <a:ext cx="83639" cy="175120"/>
                </a:xfrm>
                <a:custGeom>
                  <a:avLst/>
                  <a:gdLst>
                    <a:gd name="connsiteX0" fmla="*/ 34632 w 83639"/>
                    <a:gd name="connsiteY0" fmla="*/ 175121 h 175120"/>
                    <a:gd name="connsiteX1" fmla="*/ 0 w 83639"/>
                    <a:gd name="connsiteY1" fmla="*/ 165319 h 175120"/>
                    <a:gd name="connsiteX2" fmla="*/ 12415 w 83639"/>
                    <a:gd name="connsiteY2" fmla="*/ 147677 h 175120"/>
                    <a:gd name="connsiteX3" fmla="*/ 35285 w 83639"/>
                    <a:gd name="connsiteY3" fmla="*/ 153557 h 175120"/>
                    <a:gd name="connsiteX4" fmla="*/ 62076 w 83639"/>
                    <a:gd name="connsiteY4" fmla="*/ 0 h 175120"/>
                    <a:gd name="connsiteX5" fmla="*/ 83640 w 83639"/>
                    <a:gd name="connsiteY5" fmla="*/ 1307 h 175120"/>
                    <a:gd name="connsiteX6" fmla="*/ 37246 w 83639"/>
                    <a:gd name="connsiteY6" fmla="*/ 175121 h 175120"/>
                    <a:gd name="connsiteX7" fmla="*/ 34632 w 83639"/>
                    <a:gd name="connsiteY7" fmla="*/ 175121 h 1751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3639" h="175120">
                      <a:moveTo>
                        <a:pt x="34632" y="175121"/>
                      </a:moveTo>
                      <a:cubicBezTo>
                        <a:pt x="14376" y="175121"/>
                        <a:pt x="1307" y="166626"/>
                        <a:pt x="0" y="165319"/>
                      </a:cubicBezTo>
                      <a:lnTo>
                        <a:pt x="12415" y="147677"/>
                      </a:lnTo>
                      <a:cubicBezTo>
                        <a:pt x="12415" y="147677"/>
                        <a:pt x="21563" y="153557"/>
                        <a:pt x="35285" y="153557"/>
                      </a:cubicBezTo>
                      <a:cubicBezTo>
                        <a:pt x="46394" y="145716"/>
                        <a:pt x="58156" y="75799"/>
                        <a:pt x="62076" y="0"/>
                      </a:cubicBezTo>
                      <a:lnTo>
                        <a:pt x="83640" y="1307"/>
                      </a:lnTo>
                      <a:cubicBezTo>
                        <a:pt x="79719" y="79719"/>
                        <a:pt x="68611" y="173814"/>
                        <a:pt x="37246" y="175121"/>
                      </a:cubicBezTo>
                      <a:cubicBezTo>
                        <a:pt x="36592" y="175121"/>
                        <a:pt x="35285" y="175121"/>
                        <a:pt x="34632" y="17512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653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</p:grpSp>
          <p:grpSp>
            <p:nvGrpSpPr>
              <p:cNvPr id="613" name="图形 41"/>
              <p:cNvGrpSpPr/>
              <p:nvPr/>
            </p:nvGrpSpPr>
            <p:grpSpPr>
              <a:xfrm>
                <a:off x="16197138" y="3519021"/>
                <a:ext cx="176560" cy="206176"/>
                <a:chOff x="16197138" y="3519021"/>
                <a:chExt cx="176560" cy="206176"/>
              </a:xfrm>
            </p:grpSpPr>
            <p:sp>
              <p:nvSpPr>
                <p:cNvPr id="618" name="任意多边形: 形状 617"/>
                <p:cNvSpPr/>
                <p:nvPr>
                  <p:custDataLst>
                    <p:tags r:id="rId50"/>
                  </p:custDataLst>
                </p:nvPr>
              </p:nvSpPr>
              <p:spPr>
                <a:xfrm>
                  <a:off x="16207618" y="3530407"/>
                  <a:ext cx="155625" cy="183681"/>
                </a:xfrm>
                <a:custGeom>
                  <a:avLst/>
                  <a:gdLst>
                    <a:gd name="connsiteX0" fmla="*/ 155626 w 155625"/>
                    <a:gd name="connsiteY0" fmla="*/ 66063 h 183681"/>
                    <a:gd name="connsiteX1" fmla="*/ 30166 w 155625"/>
                    <a:gd name="connsiteY1" fmla="*/ 20323 h 183681"/>
                    <a:gd name="connsiteX2" fmla="*/ 87015 w 155625"/>
                    <a:gd name="connsiteY2" fmla="*/ 183682 h 183681"/>
                    <a:gd name="connsiteX3" fmla="*/ 155626 w 155625"/>
                    <a:gd name="connsiteY3" fmla="*/ 66063 h 1836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5625" h="183681">
                      <a:moveTo>
                        <a:pt x="155626" y="66063"/>
                      </a:moveTo>
                      <a:cubicBezTo>
                        <a:pt x="155626" y="66063"/>
                        <a:pt x="105965" y="-44367"/>
                        <a:pt x="30166" y="20323"/>
                      </a:cubicBezTo>
                      <a:cubicBezTo>
                        <a:pt x="-46286" y="85013"/>
                        <a:pt x="41275" y="180415"/>
                        <a:pt x="87015" y="183682"/>
                      </a:cubicBezTo>
                      <a:lnTo>
                        <a:pt x="155626" y="6606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53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619" name="任意多边形: 形状 618"/>
                <p:cNvSpPr/>
                <p:nvPr>
                  <p:custDataLst>
                    <p:tags r:id="rId51"/>
                  </p:custDataLst>
                </p:nvPr>
              </p:nvSpPr>
              <p:spPr>
                <a:xfrm>
                  <a:off x="16197138" y="3519021"/>
                  <a:ext cx="176560" cy="206176"/>
                </a:xfrm>
                <a:custGeom>
                  <a:avLst/>
                  <a:gdLst>
                    <a:gd name="connsiteX0" fmla="*/ 96842 w 176560"/>
                    <a:gd name="connsiteY0" fmla="*/ 206176 h 206176"/>
                    <a:gd name="connsiteX1" fmla="*/ 4707 w 176560"/>
                    <a:gd name="connsiteY1" fmla="*/ 119923 h 206176"/>
                    <a:gd name="connsiteX2" fmla="*/ 34112 w 176560"/>
                    <a:gd name="connsiteY2" fmla="*/ 23214 h 206176"/>
                    <a:gd name="connsiteX3" fmla="*/ 102723 w 176560"/>
                    <a:gd name="connsiteY3" fmla="*/ 1651 h 206176"/>
                    <a:gd name="connsiteX4" fmla="*/ 176561 w 176560"/>
                    <a:gd name="connsiteY4" fmla="*/ 72222 h 206176"/>
                    <a:gd name="connsiteX5" fmla="*/ 156958 w 176560"/>
                    <a:gd name="connsiteY5" fmla="*/ 81370 h 206176"/>
                    <a:gd name="connsiteX6" fmla="*/ 98149 w 176560"/>
                    <a:gd name="connsiteY6" fmla="*/ 22561 h 206176"/>
                    <a:gd name="connsiteX7" fmla="*/ 48487 w 176560"/>
                    <a:gd name="connsiteY7" fmla="*/ 39550 h 206176"/>
                    <a:gd name="connsiteX8" fmla="*/ 26271 w 176560"/>
                    <a:gd name="connsiteY8" fmla="*/ 112735 h 206176"/>
                    <a:gd name="connsiteX9" fmla="*/ 99455 w 176560"/>
                    <a:gd name="connsiteY9" fmla="*/ 183959 h 206176"/>
                    <a:gd name="connsiteX10" fmla="*/ 96842 w 176560"/>
                    <a:gd name="connsiteY10" fmla="*/ 206176 h 2061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76560" h="206176">
                      <a:moveTo>
                        <a:pt x="96842" y="206176"/>
                      </a:moveTo>
                      <a:cubicBezTo>
                        <a:pt x="65477" y="203562"/>
                        <a:pt x="19083" y="166317"/>
                        <a:pt x="4707" y="119923"/>
                      </a:cubicBezTo>
                      <a:cubicBezTo>
                        <a:pt x="-7055" y="83330"/>
                        <a:pt x="3400" y="49352"/>
                        <a:pt x="34112" y="23214"/>
                      </a:cubicBezTo>
                      <a:cubicBezTo>
                        <a:pt x="56982" y="3611"/>
                        <a:pt x="79852" y="-3577"/>
                        <a:pt x="102723" y="1651"/>
                      </a:cubicBezTo>
                      <a:cubicBezTo>
                        <a:pt x="149116" y="12106"/>
                        <a:pt x="175254" y="70262"/>
                        <a:pt x="176561" y="72222"/>
                      </a:cubicBezTo>
                      <a:lnTo>
                        <a:pt x="156958" y="81370"/>
                      </a:lnTo>
                      <a:cubicBezTo>
                        <a:pt x="156958" y="80717"/>
                        <a:pt x="134087" y="31055"/>
                        <a:pt x="98149" y="22561"/>
                      </a:cubicBezTo>
                      <a:cubicBezTo>
                        <a:pt x="82466" y="19294"/>
                        <a:pt x="65477" y="24521"/>
                        <a:pt x="48487" y="39550"/>
                      </a:cubicBezTo>
                      <a:cubicBezTo>
                        <a:pt x="24310" y="59807"/>
                        <a:pt x="17123" y="84637"/>
                        <a:pt x="26271" y="112735"/>
                      </a:cubicBezTo>
                      <a:cubicBezTo>
                        <a:pt x="38032" y="149981"/>
                        <a:pt x="75932" y="181999"/>
                        <a:pt x="99455" y="183959"/>
                      </a:cubicBezTo>
                      <a:lnTo>
                        <a:pt x="96842" y="20617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653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</p:grpSp>
          <p:sp>
            <p:nvSpPr>
              <p:cNvPr id="614" name="任意多边形: 形状 613"/>
              <p:cNvSpPr/>
              <p:nvPr>
                <p:custDataLst>
                  <p:tags r:id="rId52"/>
                </p:custDataLst>
              </p:nvPr>
            </p:nvSpPr>
            <p:spPr>
              <a:xfrm>
                <a:off x="16449497" y="3635023"/>
                <a:ext cx="107163" cy="64690"/>
              </a:xfrm>
              <a:custGeom>
                <a:avLst/>
                <a:gdLst>
                  <a:gd name="connsiteX0" fmla="*/ 44434 w 107163"/>
                  <a:gd name="connsiteY0" fmla="*/ 64690 h 64690"/>
                  <a:gd name="connsiteX1" fmla="*/ 17643 w 107163"/>
                  <a:gd name="connsiteY1" fmla="*/ 35939 h 64690"/>
                  <a:gd name="connsiteX2" fmla="*/ 0 w 107163"/>
                  <a:gd name="connsiteY2" fmla="*/ 16336 h 64690"/>
                  <a:gd name="connsiteX3" fmla="*/ 14375 w 107163"/>
                  <a:gd name="connsiteY3" fmla="*/ 0 h 64690"/>
                  <a:gd name="connsiteX4" fmla="*/ 47047 w 107163"/>
                  <a:gd name="connsiteY4" fmla="*/ 14376 h 64690"/>
                  <a:gd name="connsiteX5" fmla="*/ 107163 w 107163"/>
                  <a:gd name="connsiteY5" fmla="*/ 47701 h 64690"/>
                  <a:gd name="connsiteX6" fmla="*/ 88867 w 107163"/>
                  <a:gd name="connsiteY6" fmla="*/ 58809 h 64690"/>
                  <a:gd name="connsiteX7" fmla="*/ 49661 w 107163"/>
                  <a:gd name="connsiteY7" fmla="*/ 38553 h 64690"/>
                  <a:gd name="connsiteX8" fmla="*/ 60116 w 107163"/>
                  <a:gd name="connsiteY8" fmla="*/ 48354 h 64690"/>
                  <a:gd name="connsiteX9" fmla="*/ 44434 w 107163"/>
                  <a:gd name="connsiteY9" fmla="*/ 64690 h 646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7163" h="64690">
                    <a:moveTo>
                      <a:pt x="44434" y="64690"/>
                    </a:moveTo>
                    <a:cubicBezTo>
                      <a:pt x="32672" y="53582"/>
                      <a:pt x="25484" y="45087"/>
                      <a:pt x="17643" y="35939"/>
                    </a:cubicBezTo>
                    <a:cubicBezTo>
                      <a:pt x="12415" y="30058"/>
                      <a:pt x="7188" y="23524"/>
                      <a:pt x="0" y="16336"/>
                    </a:cubicBezTo>
                    <a:lnTo>
                      <a:pt x="14375" y="0"/>
                    </a:lnTo>
                    <a:cubicBezTo>
                      <a:pt x="18950" y="3267"/>
                      <a:pt x="33979" y="9148"/>
                      <a:pt x="47047" y="14376"/>
                    </a:cubicBezTo>
                    <a:cubicBezTo>
                      <a:pt x="79066" y="26791"/>
                      <a:pt x="99976" y="35939"/>
                      <a:pt x="107163" y="47701"/>
                    </a:cubicBezTo>
                    <a:lnTo>
                      <a:pt x="88867" y="58809"/>
                    </a:lnTo>
                    <a:cubicBezTo>
                      <a:pt x="85600" y="53582"/>
                      <a:pt x="65997" y="45087"/>
                      <a:pt x="49661" y="38553"/>
                    </a:cubicBezTo>
                    <a:cubicBezTo>
                      <a:pt x="52928" y="41820"/>
                      <a:pt x="56196" y="45087"/>
                      <a:pt x="60116" y="48354"/>
                    </a:cubicBezTo>
                    <a:lnTo>
                      <a:pt x="44434" y="64690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15" name="任意多边形: 形状 614"/>
              <p:cNvSpPr/>
              <p:nvPr>
                <p:custDataLst>
                  <p:tags r:id="rId53"/>
                </p:custDataLst>
              </p:nvPr>
            </p:nvSpPr>
            <p:spPr>
              <a:xfrm>
                <a:off x="16604362" y="3721276"/>
                <a:ext cx="105856" cy="60769"/>
              </a:xfrm>
              <a:custGeom>
                <a:avLst/>
                <a:gdLst>
                  <a:gd name="connsiteX0" fmla="*/ 41167 w 105856"/>
                  <a:gd name="connsiteY0" fmla="*/ 60770 h 60769"/>
                  <a:gd name="connsiteX1" fmla="*/ 5881 w 105856"/>
                  <a:gd name="connsiteY1" fmla="*/ 21563 h 60769"/>
                  <a:gd name="connsiteX2" fmla="*/ 0 w 105856"/>
                  <a:gd name="connsiteY2" fmla="*/ 16989 h 60769"/>
                  <a:gd name="connsiteX3" fmla="*/ 13069 w 105856"/>
                  <a:gd name="connsiteY3" fmla="*/ 0 h 60769"/>
                  <a:gd name="connsiteX4" fmla="*/ 45741 w 105856"/>
                  <a:gd name="connsiteY4" fmla="*/ 14376 h 60769"/>
                  <a:gd name="connsiteX5" fmla="*/ 105857 w 105856"/>
                  <a:gd name="connsiteY5" fmla="*/ 47701 h 60769"/>
                  <a:gd name="connsiteX6" fmla="*/ 87561 w 105856"/>
                  <a:gd name="connsiteY6" fmla="*/ 58809 h 60769"/>
                  <a:gd name="connsiteX7" fmla="*/ 55542 w 105856"/>
                  <a:gd name="connsiteY7" fmla="*/ 41820 h 60769"/>
                  <a:gd name="connsiteX8" fmla="*/ 60770 w 105856"/>
                  <a:gd name="connsiteY8" fmla="*/ 52275 h 60769"/>
                  <a:gd name="connsiteX9" fmla="*/ 41167 w 105856"/>
                  <a:gd name="connsiteY9" fmla="*/ 60770 h 607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5856" h="60769">
                    <a:moveTo>
                      <a:pt x="41167" y="60770"/>
                    </a:moveTo>
                    <a:cubicBezTo>
                      <a:pt x="32672" y="42473"/>
                      <a:pt x="22217" y="33979"/>
                      <a:pt x="5881" y="21563"/>
                    </a:cubicBezTo>
                    <a:lnTo>
                      <a:pt x="0" y="16989"/>
                    </a:lnTo>
                    <a:lnTo>
                      <a:pt x="13069" y="0"/>
                    </a:lnTo>
                    <a:cubicBezTo>
                      <a:pt x="17643" y="3267"/>
                      <a:pt x="32672" y="9148"/>
                      <a:pt x="45741" y="14376"/>
                    </a:cubicBezTo>
                    <a:cubicBezTo>
                      <a:pt x="77759" y="26791"/>
                      <a:pt x="98669" y="35939"/>
                      <a:pt x="105857" y="47701"/>
                    </a:cubicBezTo>
                    <a:lnTo>
                      <a:pt x="87561" y="58809"/>
                    </a:lnTo>
                    <a:cubicBezTo>
                      <a:pt x="84947" y="54235"/>
                      <a:pt x="69918" y="47701"/>
                      <a:pt x="55542" y="41820"/>
                    </a:cubicBezTo>
                    <a:cubicBezTo>
                      <a:pt x="57502" y="45087"/>
                      <a:pt x="59463" y="48354"/>
                      <a:pt x="60770" y="52275"/>
                    </a:cubicBezTo>
                    <a:lnTo>
                      <a:pt x="41167" y="60770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16" name="任意多边形: 形状 615"/>
              <p:cNvSpPr/>
              <p:nvPr>
                <p:custDataLst>
                  <p:tags r:id="rId54"/>
                </p:custDataLst>
              </p:nvPr>
            </p:nvSpPr>
            <p:spPr>
              <a:xfrm>
                <a:off x="16427281" y="3818638"/>
                <a:ext cx="81679" cy="83639"/>
              </a:xfrm>
              <a:custGeom>
                <a:avLst/>
                <a:gdLst>
                  <a:gd name="connsiteX0" fmla="*/ 75145 w 81679"/>
                  <a:gd name="connsiteY0" fmla="*/ 83640 h 83639"/>
                  <a:gd name="connsiteX1" fmla="*/ 16989 w 81679"/>
                  <a:gd name="connsiteY1" fmla="*/ 52928 h 83639"/>
                  <a:gd name="connsiteX2" fmla="*/ 0 w 81679"/>
                  <a:gd name="connsiteY2" fmla="*/ 4574 h 83639"/>
                  <a:gd name="connsiteX3" fmla="*/ 20910 w 81679"/>
                  <a:gd name="connsiteY3" fmla="*/ 0 h 83639"/>
                  <a:gd name="connsiteX4" fmla="*/ 34632 w 81679"/>
                  <a:gd name="connsiteY4" fmla="*/ 40513 h 83639"/>
                  <a:gd name="connsiteX5" fmla="*/ 79719 w 81679"/>
                  <a:gd name="connsiteY5" fmla="*/ 61423 h 83639"/>
                  <a:gd name="connsiteX6" fmla="*/ 81679 w 81679"/>
                  <a:gd name="connsiteY6" fmla="*/ 82986 h 83639"/>
                  <a:gd name="connsiteX7" fmla="*/ 75145 w 81679"/>
                  <a:gd name="connsiteY7" fmla="*/ 83640 h 83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1679" h="83639">
                    <a:moveTo>
                      <a:pt x="75145" y="83640"/>
                    </a:moveTo>
                    <a:cubicBezTo>
                      <a:pt x="52275" y="83640"/>
                      <a:pt x="30058" y="71878"/>
                      <a:pt x="16989" y="52928"/>
                    </a:cubicBezTo>
                    <a:cubicBezTo>
                      <a:pt x="6534" y="37899"/>
                      <a:pt x="3267" y="20257"/>
                      <a:pt x="0" y="4574"/>
                    </a:cubicBezTo>
                    <a:lnTo>
                      <a:pt x="20910" y="0"/>
                    </a:lnTo>
                    <a:cubicBezTo>
                      <a:pt x="24177" y="14376"/>
                      <a:pt x="26791" y="28751"/>
                      <a:pt x="34632" y="40513"/>
                    </a:cubicBezTo>
                    <a:cubicBezTo>
                      <a:pt x="44434" y="54889"/>
                      <a:pt x="62730" y="63383"/>
                      <a:pt x="79719" y="61423"/>
                    </a:cubicBezTo>
                    <a:lnTo>
                      <a:pt x="81679" y="82986"/>
                    </a:lnTo>
                    <a:cubicBezTo>
                      <a:pt x="79719" y="82986"/>
                      <a:pt x="77105" y="83640"/>
                      <a:pt x="75145" y="83640"/>
                    </a:cubicBez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617" name="任意多边形: 形状 616"/>
              <p:cNvSpPr/>
              <p:nvPr>
                <p:custDataLst>
                  <p:tags r:id="rId55"/>
                </p:custDataLst>
              </p:nvPr>
            </p:nvSpPr>
            <p:spPr>
              <a:xfrm>
                <a:off x="16273070" y="3565105"/>
                <a:ext cx="65997" cy="63383"/>
              </a:xfrm>
              <a:custGeom>
                <a:avLst/>
                <a:gdLst>
                  <a:gd name="connsiteX0" fmla="*/ 47047 w 65997"/>
                  <a:gd name="connsiteY0" fmla="*/ 63383 h 63383"/>
                  <a:gd name="connsiteX1" fmla="*/ 0 w 65997"/>
                  <a:gd name="connsiteY1" fmla="*/ 20257 h 63383"/>
                  <a:gd name="connsiteX2" fmla="*/ 7841 w 65997"/>
                  <a:gd name="connsiteY2" fmla="*/ 0 h 63383"/>
                  <a:gd name="connsiteX3" fmla="*/ 65997 w 65997"/>
                  <a:gd name="connsiteY3" fmla="*/ 53582 h 63383"/>
                  <a:gd name="connsiteX4" fmla="*/ 47047 w 65997"/>
                  <a:gd name="connsiteY4" fmla="*/ 63383 h 63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5997" h="63383">
                    <a:moveTo>
                      <a:pt x="47047" y="63383"/>
                    </a:moveTo>
                    <a:cubicBezTo>
                      <a:pt x="37246" y="43780"/>
                      <a:pt x="20257" y="28098"/>
                      <a:pt x="0" y="20257"/>
                    </a:cubicBezTo>
                    <a:lnTo>
                      <a:pt x="7841" y="0"/>
                    </a:lnTo>
                    <a:cubicBezTo>
                      <a:pt x="32672" y="9802"/>
                      <a:pt x="54235" y="29405"/>
                      <a:pt x="65997" y="53582"/>
                    </a:cubicBezTo>
                    <a:lnTo>
                      <a:pt x="47047" y="63383"/>
                    </a:lnTo>
                    <a:close/>
                  </a:path>
                </a:pathLst>
              </a:custGeom>
              <a:solidFill>
                <a:srgbClr val="000000"/>
              </a:solidFill>
              <a:ln w="6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</p:grpSp>
      <p:grpSp>
        <p:nvGrpSpPr>
          <p:cNvPr id="257" name="组合 256"/>
          <p:cNvGrpSpPr/>
          <p:nvPr>
            <p:custDataLst>
              <p:tags r:id="rId56"/>
            </p:custDataLst>
          </p:nvPr>
        </p:nvGrpSpPr>
        <p:grpSpPr>
          <a:xfrm>
            <a:off x="4387036" y="2390502"/>
            <a:ext cx="2782627" cy="3370217"/>
            <a:chOff x="953590" y="2534194"/>
            <a:chExt cx="2782627" cy="3370217"/>
          </a:xfrm>
        </p:grpSpPr>
        <p:sp>
          <p:nvSpPr>
            <p:cNvPr id="471" name="矩形 470"/>
            <p:cNvSpPr/>
            <p:nvPr>
              <p:custDataLst>
                <p:tags r:id="rId57"/>
              </p:custDataLst>
            </p:nvPr>
          </p:nvSpPr>
          <p:spPr>
            <a:xfrm>
              <a:off x="953590" y="3082834"/>
              <a:ext cx="2769326" cy="2821577"/>
            </a:xfrm>
            <a:prstGeom prst="rect">
              <a:avLst/>
            </a:prstGeom>
            <a:solidFill>
              <a:srgbClr val="FDF6DA"/>
            </a:solidFill>
            <a:ln w="38100">
              <a:solidFill>
                <a:schemeClr val="bg2">
                  <a:lumMod val="1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472" name="文本框 471"/>
            <p:cNvSpPr txBox="1"/>
            <p:nvPr>
              <p:custDataLst>
                <p:tags r:id="rId58"/>
              </p:custDataLst>
            </p:nvPr>
          </p:nvSpPr>
          <p:spPr>
            <a:xfrm>
              <a:off x="1130769" y="4089643"/>
              <a:ext cx="2068623" cy="1198880"/>
            </a:xfrm>
            <a:prstGeom prst="rect">
              <a:avLst/>
            </a:prstGeom>
            <a:noFill/>
          </p:spPr>
          <p:txBody>
            <a:bodyPr vert="horz" wrap="square">
              <a:spAutoFit/>
            </a:bodyPr>
            <a:lstStyle/>
            <a:p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Токолиз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для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снижения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активности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матки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br>
                <a:rPr lang="en-US" altLang="ru-RU" sz="1200" dirty="0">
                  <a:ea typeface="Hubot-Sans Black Wide" charset="0"/>
                  <a:cs typeface="Hubot-Sans Black Wide" charset="0"/>
                </a:rPr>
              </a:b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Кортикостероиды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для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созревания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легких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плода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Контроль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на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поздних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сроках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(34-37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недель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)</a:t>
              </a:r>
              <a:endParaRPr lang="en-US" altLang="ru-RU" sz="1200" dirty="0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475" name="矩形 474"/>
            <p:cNvSpPr/>
            <p:nvPr>
              <p:custDataLst>
                <p:tags r:id="rId59"/>
              </p:custDataLst>
            </p:nvPr>
          </p:nvSpPr>
          <p:spPr>
            <a:xfrm>
              <a:off x="953590" y="2534194"/>
              <a:ext cx="1933302" cy="5181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 w="38100">
              <a:solidFill>
                <a:schemeClr val="bg2">
                  <a:lumMod val="1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476" name="矩形 475"/>
            <p:cNvSpPr/>
            <p:nvPr>
              <p:custDataLst>
                <p:tags r:id="rId60"/>
              </p:custDataLst>
            </p:nvPr>
          </p:nvSpPr>
          <p:spPr>
            <a:xfrm>
              <a:off x="1201782" y="3788229"/>
              <a:ext cx="2194561" cy="143691"/>
            </a:xfrm>
            <a:prstGeom prst="rect">
              <a:avLst/>
            </a:prstGeom>
            <a:solidFill>
              <a:srgbClr val="EAA700"/>
            </a:solidFill>
            <a:ln w="3810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477" name="文本框 6"/>
            <p:cNvSpPr txBox="1"/>
            <p:nvPr>
              <p:custDataLst>
                <p:tags r:id="rId61"/>
              </p:custDataLst>
            </p:nvPr>
          </p:nvSpPr>
          <p:spPr>
            <a:xfrm>
              <a:off x="1131313" y="3257377"/>
              <a:ext cx="2604904" cy="706755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altLang="en-US" sz="2000" dirty="0">
                  <a:solidFill>
                    <a:schemeClr val="bg2">
                      <a:lumMod val="10000"/>
                    </a:schemeClr>
                  </a:solidFill>
                  <a:latin typeface="Kinetika Ultra" panose="00000900000000000000" charset="0"/>
                  <a:ea typeface="Hubot-Sans Black Wide" charset="0"/>
                  <a:cs typeface="Kinetika Ultra" panose="00000900000000000000" charset="0"/>
                </a:rPr>
                <a:t>ПРОФИЛАКТИКА ПРЕЖД. РОДОВ</a:t>
              </a:r>
              <a:endParaRPr lang="ru-RU" altLang="en-US" sz="20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endParaRPr>
            </a:p>
          </p:txBody>
        </p:sp>
        <p:sp>
          <p:nvSpPr>
            <p:cNvPr id="478" name="文本框 6"/>
            <p:cNvSpPr txBox="1"/>
            <p:nvPr>
              <p:custDataLst>
                <p:tags r:id="rId62"/>
              </p:custDataLst>
            </p:nvPr>
          </p:nvSpPr>
          <p:spPr>
            <a:xfrm>
              <a:off x="1182079" y="2585156"/>
              <a:ext cx="1195361" cy="52197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defRPr sz="3600">
                  <a:solidFill>
                    <a:schemeClr val="bg2">
                      <a:lumMod val="90000"/>
                    </a:schemeClr>
                  </a:solidFill>
                  <a:latin typeface="+mj-lt"/>
                </a:defRPr>
              </a:lvl1pPr>
            </a:lstStyle>
            <a:p>
              <a:r>
                <a:rPr lang="en-US" altLang="zh-CN" sz="2800" dirty="0">
                  <a:solidFill>
                    <a:srgbClr val="EAA700"/>
                  </a:solidFill>
                  <a:ea typeface="Hubot-Sans Black Wide" charset="0"/>
                  <a:cs typeface="Hubot-Sans Black Wide" charset="0"/>
                </a:rPr>
                <a:t>0</a:t>
              </a:r>
              <a:r>
                <a:rPr lang="ru-RU" altLang="en-US" sz="2800" dirty="0">
                  <a:solidFill>
                    <a:srgbClr val="EAA700"/>
                  </a:solidFill>
                  <a:ea typeface="Hubot-Sans Black Wide" charset="0"/>
                  <a:cs typeface="Hubot-Sans Black Wide" charset="0"/>
                </a:rPr>
                <a:t>5</a:t>
              </a:r>
              <a:endParaRPr lang="ru-RU" altLang="en-US" sz="2800" dirty="0">
                <a:solidFill>
                  <a:srgbClr val="EAA700"/>
                </a:solidFill>
                <a:ea typeface="Hubot-Sans Black Wide" charset="0"/>
                <a:cs typeface="Hubot-Sans Black Wide" charset="0"/>
              </a:endParaRPr>
            </a:p>
          </p:txBody>
        </p:sp>
        <p:cxnSp>
          <p:nvCxnSpPr>
            <p:cNvPr id="479" name="直接连接符 478"/>
            <p:cNvCxnSpPr/>
            <p:nvPr>
              <p:custDataLst>
                <p:tags r:id="rId63"/>
              </p:custDataLst>
            </p:nvPr>
          </p:nvCxnSpPr>
          <p:spPr>
            <a:xfrm flipH="1">
              <a:off x="1752432" y="2805166"/>
              <a:ext cx="912391" cy="0"/>
            </a:xfrm>
            <a:prstGeom prst="line">
              <a:avLst/>
            </a:prstGeom>
            <a:ln w="28575">
              <a:solidFill>
                <a:srgbClr val="EAA7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8" name="图形 2"/>
          <p:cNvGrpSpPr/>
          <p:nvPr>
            <p:custDataLst>
              <p:tags r:id="rId64"/>
            </p:custDataLst>
          </p:nvPr>
        </p:nvGrpSpPr>
        <p:grpSpPr>
          <a:xfrm>
            <a:off x="6508689" y="4012166"/>
            <a:ext cx="1596085" cy="1756556"/>
            <a:chOff x="7298961" y="3593602"/>
            <a:chExt cx="1596085" cy="1756556"/>
          </a:xfrm>
        </p:grpSpPr>
        <p:grpSp>
          <p:nvGrpSpPr>
            <p:cNvPr id="259" name="图形 2"/>
            <p:cNvGrpSpPr/>
            <p:nvPr/>
          </p:nvGrpSpPr>
          <p:grpSpPr>
            <a:xfrm>
              <a:off x="8543814" y="3802363"/>
              <a:ext cx="351233" cy="328109"/>
              <a:chOff x="8543814" y="3802363"/>
              <a:chExt cx="351233" cy="328109"/>
            </a:xfrm>
          </p:grpSpPr>
          <p:sp>
            <p:nvSpPr>
              <p:cNvPr id="463" name="任意多边形: 形状 462"/>
              <p:cNvSpPr/>
              <p:nvPr>
                <p:custDataLst>
                  <p:tags r:id="rId65"/>
                </p:custDataLst>
              </p:nvPr>
            </p:nvSpPr>
            <p:spPr>
              <a:xfrm>
                <a:off x="8820099" y="3966649"/>
                <a:ext cx="74947" cy="63059"/>
              </a:xfrm>
              <a:custGeom>
                <a:avLst/>
                <a:gdLst>
                  <a:gd name="connsiteX0" fmla="*/ 65753 w 74947"/>
                  <a:gd name="connsiteY0" fmla="*/ 63059 h 63059"/>
                  <a:gd name="connsiteX1" fmla="*/ 60366 w 74947"/>
                  <a:gd name="connsiteY1" fmla="*/ 60366 h 63059"/>
                  <a:gd name="connsiteX2" fmla="*/ 3809 w 74947"/>
                  <a:gd name="connsiteY2" fmla="*/ 17275 h 63059"/>
                  <a:gd name="connsiteX3" fmla="*/ 1116 w 74947"/>
                  <a:gd name="connsiteY3" fmla="*/ 3809 h 63059"/>
                  <a:gd name="connsiteX4" fmla="*/ 14582 w 74947"/>
                  <a:gd name="connsiteY4" fmla="*/ 1116 h 63059"/>
                  <a:gd name="connsiteX5" fmla="*/ 71139 w 74947"/>
                  <a:gd name="connsiteY5" fmla="*/ 44207 h 63059"/>
                  <a:gd name="connsiteX6" fmla="*/ 73832 w 74947"/>
                  <a:gd name="connsiteY6" fmla="*/ 57673 h 63059"/>
                  <a:gd name="connsiteX7" fmla="*/ 65753 w 74947"/>
                  <a:gd name="connsiteY7" fmla="*/ 63059 h 630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4947" h="63059">
                    <a:moveTo>
                      <a:pt x="65753" y="63059"/>
                    </a:moveTo>
                    <a:cubicBezTo>
                      <a:pt x="63060" y="63059"/>
                      <a:pt x="63060" y="63059"/>
                      <a:pt x="60366" y="60366"/>
                    </a:cubicBezTo>
                    <a:lnTo>
                      <a:pt x="3809" y="17275"/>
                    </a:lnTo>
                    <a:cubicBezTo>
                      <a:pt x="1116" y="14582"/>
                      <a:pt x="-1578" y="9195"/>
                      <a:pt x="1116" y="3809"/>
                    </a:cubicBezTo>
                    <a:cubicBezTo>
                      <a:pt x="3809" y="1116"/>
                      <a:pt x="9195" y="-1578"/>
                      <a:pt x="14582" y="1116"/>
                    </a:cubicBezTo>
                    <a:lnTo>
                      <a:pt x="71139" y="44207"/>
                    </a:lnTo>
                    <a:cubicBezTo>
                      <a:pt x="73832" y="46900"/>
                      <a:pt x="76526" y="52287"/>
                      <a:pt x="73832" y="57673"/>
                    </a:cubicBezTo>
                    <a:cubicBezTo>
                      <a:pt x="71139" y="60366"/>
                      <a:pt x="68446" y="63059"/>
                      <a:pt x="65753" y="63059"/>
                    </a:cubicBez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4" name="任意多边形: 形状 463"/>
              <p:cNvSpPr/>
              <p:nvPr>
                <p:custDataLst>
                  <p:tags r:id="rId66"/>
                </p:custDataLst>
              </p:nvPr>
            </p:nvSpPr>
            <p:spPr>
              <a:xfrm>
                <a:off x="8546507" y="3869976"/>
                <a:ext cx="320848" cy="259381"/>
              </a:xfrm>
              <a:custGeom>
                <a:avLst/>
                <a:gdLst>
                  <a:gd name="connsiteX0" fmla="*/ 0 w 320848"/>
                  <a:gd name="connsiteY0" fmla="*/ 183972 h 259381"/>
                  <a:gd name="connsiteX1" fmla="*/ 107728 w 320848"/>
                  <a:gd name="connsiteY1" fmla="*/ 259382 h 259381"/>
                  <a:gd name="connsiteX2" fmla="*/ 123887 w 320848"/>
                  <a:gd name="connsiteY2" fmla="*/ 205517 h 259381"/>
                  <a:gd name="connsiteX3" fmla="*/ 169672 w 320848"/>
                  <a:gd name="connsiteY3" fmla="*/ 186665 h 259381"/>
                  <a:gd name="connsiteX4" fmla="*/ 226230 w 320848"/>
                  <a:gd name="connsiteY4" fmla="*/ 151653 h 259381"/>
                  <a:gd name="connsiteX5" fmla="*/ 285480 w 320848"/>
                  <a:gd name="connsiteY5" fmla="*/ 103175 h 259381"/>
                  <a:gd name="connsiteX6" fmla="*/ 309719 w 320848"/>
                  <a:gd name="connsiteY6" fmla="*/ 87016 h 259381"/>
                  <a:gd name="connsiteX7" fmla="*/ 320492 w 320848"/>
                  <a:gd name="connsiteY7" fmla="*/ 68164 h 259381"/>
                  <a:gd name="connsiteX8" fmla="*/ 272014 w 320848"/>
                  <a:gd name="connsiteY8" fmla="*/ 6220 h 259381"/>
                  <a:gd name="connsiteX9" fmla="*/ 161593 w 320848"/>
                  <a:gd name="connsiteY9" fmla="*/ 6220 h 259381"/>
                  <a:gd name="connsiteX10" fmla="*/ 115808 w 320848"/>
                  <a:gd name="connsiteY10" fmla="*/ 8913 h 259381"/>
                  <a:gd name="connsiteX11" fmla="*/ 53864 w 320848"/>
                  <a:gd name="connsiteY11" fmla="*/ 46618 h 259381"/>
                  <a:gd name="connsiteX12" fmla="*/ 8080 w 320848"/>
                  <a:gd name="connsiteY12" fmla="*/ 151653 h 259381"/>
                  <a:gd name="connsiteX13" fmla="*/ 0 w 320848"/>
                  <a:gd name="connsiteY13" fmla="*/ 183972 h 2593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20848" h="259381">
                    <a:moveTo>
                      <a:pt x="0" y="183972"/>
                    </a:moveTo>
                    <a:lnTo>
                      <a:pt x="107728" y="259382"/>
                    </a:lnTo>
                    <a:lnTo>
                      <a:pt x="123887" y="205517"/>
                    </a:lnTo>
                    <a:cubicBezTo>
                      <a:pt x="123887" y="205517"/>
                      <a:pt x="150820" y="202824"/>
                      <a:pt x="169672" y="186665"/>
                    </a:cubicBezTo>
                    <a:cubicBezTo>
                      <a:pt x="185831" y="170506"/>
                      <a:pt x="210071" y="148960"/>
                      <a:pt x="226230" y="151653"/>
                    </a:cubicBezTo>
                    <a:cubicBezTo>
                      <a:pt x="239696" y="154346"/>
                      <a:pt x="301640" y="146267"/>
                      <a:pt x="285480" y="103175"/>
                    </a:cubicBezTo>
                    <a:cubicBezTo>
                      <a:pt x="285480" y="103175"/>
                      <a:pt x="307026" y="103175"/>
                      <a:pt x="309719" y="87016"/>
                    </a:cubicBezTo>
                    <a:cubicBezTo>
                      <a:pt x="309719" y="87016"/>
                      <a:pt x="323185" y="89709"/>
                      <a:pt x="320492" y="68164"/>
                    </a:cubicBezTo>
                    <a:cubicBezTo>
                      <a:pt x="320492" y="68164"/>
                      <a:pt x="301640" y="16993"/>
                      <a:pt x="272014" y="6220"/>
                    </a:cubicBezTo>
                    <a:cubicBezTo>
                      <a:pt x="245082" y="-4553"/>
                      <a:pt x="193911" y="833"/>
                      <a:pt x="161593" y="6220"/>
                    </a:cubicBezTo>
                    <a:cubicBezTo>
                      <a:pt x="161593" y="6220"/>
                      <a:pt x="140047" y="833"/>
                      <a:pt x="115808" y="8913"/>
                    </a:cubicBezTo>
                    <a:cubicBezTo>
                      <a:pt x="91569" y="14299"/>
                      <a:pt x="70023" y="22379"/>
                      <a:pt x="53864" y="46618"/>
                    </a:cubicBezTo>
                    <a:cubicBezTo>
                      <a:pt x="37705" y="73550"/>
                      <a:pt x="8080" y="151653"/>
                      <a:pt x="8080" y="151653"/>
                    </a:cubicBezTo>
                    <a:lnTo>
                      <a:pt x="0" y="183972"/>
                    </a:lnTo>
                    <a:close/>
                  </a:path>
                </a:pathLst>
              </a:custGeom>
              <a:solidFill>
                <a:srgbClr val="FFFFFF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5" name="任意多边形: 形状 464"/>
              <p:cNvSpPr/>
              <p:nvPr>
                <p:custDataLst>
                  <p:tags r:id="rId67"/>
                </p:custDataLst>
              </p:nvPr>
            </p:nvSpPr>
            <p:spPr>
              <a:xfrm>
                <a:off x="8543814" y="3875384"/>
                <a:ext cx="314432" cy="183949"/>
              </a:xfrm>
              <a:custGeom>
                <a:avLst/>
                <a:gdLst>
                  <a:gd name="connsiteX0" fmla="*/ 5386 w 314432"/>
                  <a:gd name="connsiteY0" fmla="*/ 181257 h 183949"/>
                  <a:gd name="connsiteX1" fmla="*/ 48478 w 314432"/>
                  <a:gd name="connsiteY1" fmla="*/ 60062 h 183949"/>
                  <a:gd name="connsiteX2" fmla="*/ 148127 w 314432"/>
                  <a:gd name="connsiteY2" fmla="*/ 811 h 183949"/>
                  <a:gd name="connsiteX3" fmla="*/ 263935 w 314432"/>
                  <a:gd name="connsiteY3" fmla="*/ 33130 h 183949"/>
                  <a:gd name="connsiteX4" fmla="*/ 304333 w 314432"/>
                  <a:gd name="connsiteY4" fmla="*/ 68142 h 183949"/>
                  <a:gd name="connsiteX5" fmla="*/ 269321 w 314432"/>
                  <a:gd name="connsiteY5" fmla="*/ 89688 h 183949"/>
                  <a:gd name="connsiteX6" fmla="*/ 237003 w 314432"/>
                  <a:gd name="connsiteY6" fmla="*/ 76221 h 183949"/>
                  <a:gd name="connsiteX7" fmla="*/ 234309 w 314432"/>
                  <a:gd name="connsiteY7" fmla="*/ 81608 h 183949"/>
                  <a:gd name="connsiteX8" fmla="*/ 301640 w 314432"/>
                  <a:gd name="connsiteY8" fmla="*/ 97767 h 183949"/>
                  <a:gd name="connsiteX9" fmla="*/ 307026 w 314432"/>
                  <a:gd name="connsiteY9" fmla="*/ 62755 h 183949"/>
                  <a:gd name="connsiteX10" fmla="*/ 191218 w 314432"/>
                  <a:gd name="connsiteY10" fmla="*/ 6198 h 183949"/>
                  <a:gd name="connsiteX11" fmla="*/ 61944 w 314432"/>
                  <a:gd name="connsiteY11" fmla="*/ 33130 h 183949"/>
                  <a:gd name="connsiteX12" fmla="*/ 29625 w 314432"/>
                  <a:gd name="connsiteY12" fmla="*/ 95074 h 183949"/>
                  <a:gd name="connsiteX13" fmla="*/ 0 w 314432"/>
                  <a:gd name="connsiteY13" fmla="*/ 183950 h 183949"/>
                  <a:gd name="connsiteX14" fmla="*/ 5386 w 314432"/>
                  <a:gd name="connsiteY14" fmla="*/ 181257 h 183949"/>
                  <a:gd name="connsiteX15" fmla="*/ 5386 w 314432"/>
                  <a:gd name="connsiteY15" fmla="*/ 181257 h 1839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14432" h="183949">
                    <a:moveTo>
                      <a:pt x="5386" y="181257"/>
                    </a:moveTo>
                    <a:cubicBezTo>
                      <a:pt x="18852" y="140858"/>
                      <a:pt x="29625" y="97767"/>
                      <a:pt x="48478" y="60062"/>
                    </a:cubicBezTo>
                    <a:cubicBezTo>
                      <a:pt x="67330" y="19664"/>
                      <a:pt x="105035" y="-1882"/>
                      <a:pt x="148127" y="811"/>
                    </a:cubicBezTo>
                    <a:cubicBezTo>
                      <a:pt x="185832" y="3505"/>
                      <a:pt x="228923" y="16971"/>
                      <a:pt x="263935" y="33130"/>
                    </a:cubicBezTo>
                    <a:cubicBezTo>
                      <a:pt x="277401" y="41210"/>
                      <a:pt x="296253" y="51983"/>
                      <a:pt x="304333" y="68142"/>
                    </a:cubicBezTo>
                    <a:cubicBezTo>
                      <a:pt x="315106" y="95074"/>
                      <a:pt x="282787" y="92381"/>
                      <a:pt x="269321" y="89688"/>
                    </a:cubicBezTo>
                    <a:cubicBezTo>
                      <a:pt x="258548" y="86994"/>
                      <a:pt x="247775" y="81608"/>
                      <a:pt x="237003" y="76221"/>
                    </a:cubicBezTo>
                    <a:cubicBezTo>
                      <a:pt x="234309" y="73528"/>
                      <a:pt x="231616" y="78915"/>
                      <a:pt x="234309" y="81608"/>
                    </a:cubicBezTo>
                    <a:cubicBezTo>
                      <a:pt x="253162" y="92381"/>
                      <a:pt x="277401" y="103154"/>
                      <a:pt x="301640" y="97767"/>
                    </a:cubicBezTo>
                    <a:cubicBezTo>
                      <a:pt x="320492" y="92381"/>
                      <a:pt x="315106" y="76221"/>
                      <a:pt x="307026" y="62755"/>
                    </a:cubicBezTo>
                    <a:cubicBezTo>
                      <a:pt x="282787" y="27744"/>
                      <a:pt x="228923" y="14278"/>
                      <a:pt x="191218" y="6198"/>
                    </a:cubicBezTo>
                    <a:cubicBezTo>
                      <a:pt x="148127" y="-4575"/>
                      <a:pt x="94262" y="-4575"/>
                      <a:pt x="61944" y="33130"/>
                    </a:cubicBezTo>
                    <a:cubicBezTo>
                      <a:pt x="45785" y="51983"/>
                      <a:pt x="37705" y="73528"/>
                      <a:pt x="29625" y="95074"/>
                    </a:cubicBezTo>
                    <a:cubicBezTo>
                      <a:pt x="18852" y="124699"/>
                      <a:pt x="8080" y="154324"/>
                      <a:pt x="0" y="183950"/>
                    </a:cubicBezTo>
                    <a:cubicBezTo>
                      <a:pt x="0" y="181257"/>
                      <a:pt x="5386" y="183950"/>
                      <a:pt x="5386" y="181257"/>
                    </a:cubicBezTo>
                    <a:lnTo>
                      <a:pt x="5386" y="181257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6" name="任意多边形: 形状 465"/>
              <p:cNvSpPr/>
              <p:nvPr>
                <p:custDataLst>
                  <p:tags r:id="rId68"/>
                </p:custDataLst>
              </p:nvPr>
            </p:nvSpPr>
            <p:spPr>
              <a:xfrm>
                <a:off x="8718872" y="3865422"/>
                <a:ext cx="148860" cy="91569"/>
              </a:xfrm>
              <a:custGeom>
                <a:avLst/>
                <a:gdLst>
                  <a:gd name="connsiteX0" fmla="*/ 2693 w 148860"/>
                  <a:gd name="connsiteY0" fmla="*/ 13466 h 91569"/>
                  <a:gd name="connsiteX1" fmla="*/ 48478 w 148860"/>
                  <a:gd name="connsiteY1" fmla="*/ 5387 h 91569"/>
                  <a:gd name="connsiteX2" fmla="*/ 96956 w 148860"/>
                  <a:gd name="connsiteY2" fmla="*/ 10773 h 91569"/>
                  <a:gd name="connsiteX3" fmla="*/ 129274 w 148860"/>
                  <a:gd name="connsiteY3" fmla="*/ 40398 h 91569"/>
                  <a:gd name="connsiteX4" fmla="*/ 134661 w 148860"/>
                  <a:gd name="connsiteY4" fmla="*/ 86183 h 91569"/>
                  <a:gd name="connsiteX5" fmla="*/ 134661 w 148860"/>
                  <a:gd name="connsiteY5" fmla="*/ 91569 h 91569"/>
                  <a:gd name="connsiteX6" fmla="*/ 148127 w 148860"/>
                  <a:gd name="connsiteY6" fmla="*/ 80796 h 91569"/>
                  <a:gd name="connsiteX7" fmla="*/ 142740 w 148860"/>
                  <a:gd name="connsiteY7" fmla="*/ 53864 h 91569"/>
                  <a:gd name="connsiteX8" fmla="*/ 113115 w 148860"/>
                  <a:gd name="connsiteY8" fmla="*/ 13466 h 91569"/>
                  <a:gd name="connsiteX9" fmla="*/ 56558 w 148860"/>
                  <a:gd name="connsiteY9" fmla="*/ 0 h 91569"/>
                  <a:gd name="connsiteX10" fmla="*/ 0 w 148860"/>
                  <a:gd name="connsiteY10" fmla="*/ 8080 h 91569"/>
                  <a:gd name="connsiteX11" fmla="*/ 2693 w 148860"/>
                  <a:gd name="connsiteY11" fmla="*/ 13466 h 91569"/>
                  <a:gd name="connsiteX12" fmla="*/ 2693 w 148860"/>
                  <a:gd name="connsiteY12" fmla="*/ 13466 h 9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48860" h="91569">
                    <a:moveTo>
                      <a:pt x="2693" y="13466"/>
                    </a:moveTo>
                    <a:cubicBezTo>
                      <a:pt x="16159" y="8080"/>
                      <a:pt x="32318" y="5387"/>
                      <a:pt x="48478" y="5387"/>
                    </a:cubicBezTo>
                    <a:cubicBezTo>
                      <a:pt x="64637" y="5387"/>
                      <a:pt x="83490" y="5387"/>
                      <a:pt x="96956" y="10773"/>
                    </a:cubicBezTo>
                    <a:cubicBezTo>
                      <a:pt x="110422" y="16159"/>
                      <a:pt x="121194" y="26932"/>
                      <a:pt x="129274" y="40398"/>
                    </a:cubicBezTo>
                    <a:cubicBezTo>
                      <a:pt x="134661" y="48478"/>
                      <a:pt x="156206" y="88876"/>
                      <a:pt x="134661" y="86183"/>
                    </a:cubicBezTo>
                    <a:cubicBezTo>
                      <a:pt x="131968" y="86183"/>
                      <a:pt x="131968" y="91569"/>
                      <a:pt x="134661" y="91569"/>
                    </a:cubicBezTo>
                    <a:cubicBezTo>
                      <a:pt x="140047" y="91569"/>
                      <a:pt x="145434" y="88876"/>
                      <a:pt x="148127" y="80796"/>
                    </a:cubicBezTo>
                    <a:cubicBezTo>
                      <a:pt x="150820" y="72717"/>
                      <a:pt x="145434" y="61944"/>
                      <a:pt x="142740" y="53864"/>
                    </a:cubicBezTo>
                    <a:cubicBezTo>
                      <a:pt x="137354" y="37705"/>
                      <a:pt x="126581" y="21546"/>
                      <a:pt x="113115" y="13466"/>
                    </a:cubicBezTo>
                    <a:cubicBezTo>
                      <a:pt x="96956" y="2693"/>
                      <a:pt x="75410" y="0"/>
                      <a:pt x="56558" y="0"/>
                    </a:cubicBezTo>
                    <a:cubicBezTo>
                      <a:pt x="37705" y="0"/>
                      <a:pt x="16159" y="2693"/>
                      <a:pt x="0" y="8080"/>
                    </a:cubicBezTo>
                    <a:cubicBezTo>
                      <a:pt x="0" y="8080"/>
                      <a:pt x="0" y="13466"/>
                      <a:pt x="2693" y="13466"/>
                    </a:cubicBezTo>
                    <a:lnTo>
                      <a:pt x="2693" y="13466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7" name="任意多边形: 形状 466"/>
              <p:cNvSpPr/>
              <p:nvPr>
                <p:custDataLst>
                  <p:tags r:id="rId69"/>
                </p:custDataLst>
              </p:nvPr>
            </p:nvSpPr>
            <p:spPr>
              <a:xfrm>
                <a:off x="8582443" y="3802363"/>
                <a:ext cx="216301" cy="154628"/>
              </a:xfrm>
              <a:custGeom>
                <a:avLst/>
                <a:gdLst>
                  <a:gd name="connsiteX0" fmla="*/ 206453 w 216301"/>
                  <a:gd name="connsiteY0" fmla="*/ 154629 h 154628"/>
                  <a:gd name="connsiteX1" fmla="*/ 201067 w 216301"/>
                  <a:gd name="connsiteY1" fmla="*/ 151935 h 154628"/>
                  <a:gd name="connsiteX2" fmla="*/ 4462 w 216301"/>
                  <a:gd name="connsiteY2" fmla="*/ 17275 h 154628"/>
                  <a:gd name="connsiteX3" fmla="*/ 1769 w 216301"/>
                  <a:gd name="connsiteY3" fmla="*/ 3809 h 154628"/>
                  <a:gd name="connsiteX4" fmla="*/ 15235 w 216301"/>
                  <a:gd name="connsiteY4" fmla="*/ 1116 h 154628"/>
                  <a:gd name="connsiteX5" fmla="*/ 211839 w 216301"/>
                  <a:gd name="connsiteY5" fmla="*/ 135776 h 154628"/>
                  <a:gd name="connsiteX6" fmla="*/ 214533 w 216301"/>
                  <a:gd name="connsiteY6" fmla="*/ 149242 h 154628"/>
                  <a:gd name="connsiteX7" fmla="*/ 206453 w 216301"/>
                  <a:gd name="connsiteY7" fmla="*/ 154629 h 154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6301" h="154628">
                    <a:moveTo>
                      <a:pt x="206453" y="154629"/>
                    </a:moveTo>
                    <a:cubicBezTo>
                      <a:pt x="203760" y="154629"/>
                      <a:pt x="203760" y="154629"/>
                      <a:pt x="201067" y="151935"/>
                    </a:cubicBezTo>
                    <a:lnTo>
                      <a:pt x="4462" y="17275"/>
                    </a:lnTo>
                    <a:cubicBezTo>
                      <a:pt x="-924" y="14582"/>
                      <a:pt x="-924" y="9195"/>
                      <a:pt x="1769" y="3809"/>
                    </a:cubicBezTo>
                    <a:cubicBezTo>
                      <a:pt x="4462" y="1116"/>
                      <a:pt x="9849" y="-1578"/>
                      <a:pt x="15235" y="1116"/>
                    </a:cubicBezTo>
                    <a:lnTo>
                      <a:pt x="211839" y="135776"/>
                    </a:lnTo>
                    <a:cubicBezTo>
                      <a:pt x="217226" y="138469"/>
                      <a:pt x="217226" y="143856"/>
                      <a:pt x="214533" y="149242"/>
                    </a:cubicBezTo>
                    <a:cubicBezTo>
                      <a:pt x="211839" y="154629"/>
                      <a:pt x="209146" y="154629"/>
                      <a:pt x="206453" y="154629"/>
                    </a:cubicBez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8" name="任意多边形: 形状 467"/>
              <p:cNvSpPr/>
              <p:nvPr>
                <p:custDataLst>
                  <p:tags r:id="rId70"/>
                </p:custDataLst>
              </p:nvPr>
            </p:nvSpPr>
            <p:spPr>
              <a:xfrm>
                <a:off x="8654235" y="4073724"/>
                <a:ext cx="21545" cy="56748"/>
              </a:xfrm>
              <a:custGeom>
                <a:avLst/>
                <a:gdLst>
                  <a:gd name="connsiteX0" fmla="*/ 16159 w 21545"/>
                  <a:gd name="connsiteY0" fmla="*/ 1769 h 56748"/>
                  <a:gd name="connsiteX1" fmla="*/ 0 w 21545"/>
                  <a:gd name="connsiteY1" fmla="*/ 52940 h 56748"/>
                  <a:gd name="connsiteX2" fmla="*/ 5386 w 21545"/>
                  <a:gd name="connsiteY2" fmla="*/ 55633 h 56748"/>
                  <a:gd name="connsiteX3" fmla="*/ 21546 w 21545"/>
                  <a:gd name="connsiteY3" fmla="*/ 4462 h 56748"/>
                  <a:gd name="connsiteX4" fmla="*/ 16159 w 21545"/>
                  <a:gd name="connsiteY4" fmla="*/ 1769 h 56748"/>
                  <a:gd name="connsiteX5" fmla="*/ 16159 w 21545"/>
                  <a:gd name="connsiteY5" fmla="*/ 1769 h 56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1545" h="56748">
                    <a:moveTo>
                      <a:pt x="16159" y="1769"/>
                    </a:moveTo>
                    <a:cubicBezTo>
                      <a:pt x="10773" y="17928"/>
                      <a:pt x="5386" y="36781"/>
                      <a:pt x="0" y="52940"/>
                    </a:cubicBezTo>
                    <a:cubicBezTo>
                      <a:pt x="0" y="55633"/>
                      <a:pt x="5386" y="58326"/>
                      <a:pt x="5386" y="55633"/>
                    </a:cubicBezTo>
                    <a:cubicBezTo>
                      <a:pt x="10773" y="36781"/>
                      <a:pt x="16159" y="20621"/>
                      <a:pt x="21546" y="4462"/>
                    </a:cubicBezTo>
                    <a:cubicBezTo>
                      <a:pt x="21546" y="-924"/>
                      <a:pt x="16159" y="-924"/>
                      <a:pt x="16159" y="1769"/>
                    </a:cubicBezTo>
                    <a:lnTo>
                      <a:pt x="16159" y="1769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9" name="任意多边形: 形状 468"/>
              <p:cNvSpPr/>
              <p:nvPr>
                <p:custDataLst>
                  <p:tags r:id="rId71"/>
                </p:custDataLst>
              </p:nvPr>
            </p:nvSpPr>
            <p:spPr>
              <a:xfrm>
                <a:off x="8729645" y="3946171"/>
                <a:ext cx="99849" cy="54585"/>
              </a:xfrm>
              <a:custGeom>
                <a:avLst/>
                <a:gdLst>
                  <a:gd name="connsiteX0" fmla="*/ 21545 w 99849"/>
                  <a:gd name="connsiteY0" fmla="*/ 48 h 54585"/>
                  <a:gd name="connsiteX1" fmla="*/ 99649 w 99849"/>
                  <a:gd name="connsiteY1" fmla="*/ 32367 h 54585"/>
                  <a:gd name="connsiteX2" fmla="*/ 0 w 99849"/>
                  <a:gd name="connsiteY2" fmla="*/ 48526 h 54585"/>
                  <a:gd name="connsiteX3" fmla="*/ 21545 w 99849"/>
                  <a:gd name="connsiteY3" fmla="*/ 48 h 545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9849" h="54585">
                    <a:moveTo>
                      <a:pt x="21545" y="48"/>
                    </a:moveTo>
                    <a:cubicBezTo>
                      <a:pt x="21545" y="48"/>
                      <a:pt x="94262" y="-2645"/>
                      <a:pt x="99649" y="32367"/>
                    </a:cubicBezTo>
                    <a:cubicBezTo>
                      <a:pt x="105035" y="67378"/>
                      <a:pt x="0" y="51219"/>
                      <a:pt x="0" y="48526"/>
                    </a:cubicBezTo>
                    <a:cubicBezTo>
                      <a:pt x="2693" y="45833"/>
                      <a:pt x="21545" y="48"/>
                      <a:pt x="21545" y="48"/>
                    </a:cubicBezTo>
                    <a:close/>
                  </a:path>
                </a:pathLst>
              </a:custGeom>
              <a:solidFill>
                <a:srgbClr val="FFFFFF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70" name="任意多边形: 形状 469"/>
              <p:cNvSpPr/>
              <p:nvPr>
                <p:custDataLst>
                  <p:tags r:id="rId72"/>
                </p:custDataLst>
              </p:nvPr>
            </p:nvSpPr>
            <p:spPr>
              <a:xfrm>
                <a:off x="8653992" y="3942681"/>
                <a:ext cx="186333" cy="135251"/>
              </a:xfrm>
              <a:custGeom>
                <a:avLst/>
                <a:gdLst>
                  <a:gd name="connsiteX0" fmla="*/ 2936 w 186333"/>
                  <a:gd name="connsiteY0" fmla="*/ 132812 h 135251"/>
                  <a:gd name="connsiteX1" fmla="*/ 64880 w 186333"/>
                  <a:gd name="connsiteY1" fmla="*/ 113960 h 135251"/>
                  <a:gd name="connsiteX2" fmla="*/ 97198 w 186333"/>
                  <a:gd name="connsiteY2" fmla="*/ 89721 h 135251"/>
                  <a:gd name="connsiteX3" fmla="*/ 142983 w 186333"/>
                  <a:gd name="connsiteY3" fmla="*/ 78948 h 135251"/>
                  <a:gd name="connsiteX4" fmla="*/ 186074 w 186333"/>
                  <a:gd name="connsiteY4" fmla="*/ 46629 h 135251"/>
                  <a:gd name="connsiteX5" fmla="*/ 153756 w 186333"/>
                  <a:gd name="connsiteY5" fmla="*/ 8925 h 135251"/>
                  <a:gd name="connsiteX6" fmla="*/ 62187 w 186333"/>
                  <a:gd name="connsiteY6" fmla="*/ 3538 h 135251"/>
                  <a:gd name="connsiteX7" fmla="*/ 64880 w 186333"/>
                  <a:gd name="connsiteY7" fmla="*/ 8925 h 135251"/>
                  <a:gd name="connsiteX8" fmla="*/ 159142 w 186333"/>
                  <a:gd name="connsiteY8" fmla="*/ 17004 h 135251"/>
                  <a:gd name="connsiteX9" fmla="*/ 180688 w 186333"/>
                  <a:gd name="connsiteY9" fmla="*/ 41243 h 135251"/>
                  <a:gd name="connsiteX10" fmla="*/ 153756 w 186333"/>
                  <a:gd name="connsiteY10" fmla="*/ 70868 h 135251"/>
                  <a:gd name="connsiteX11" fmla="*/ 110664 w 186333"/>
                  <a:gd name="connsiteY11" fmla="*/ 76255 h 135251"/>
                  <a:gd name="connsiteX12" fmla="*/ 81039 w 186333"/>
                  <a:gd name="connsiteY12" fmla="*/ 92414 h 135251"/>
                  <a:gd name="connsiteX13" fmla="*/ 5629 w 186333"/>
                  <a:gd name="connsiteY13" fmla="*/ 127426 h 135251"/>
                  <a:gd name="connsiteX14" fmla="*/ 2936 w 186333"/>
                  <a:gd name="connsiteY14" fmla="*/ 132812 h 135251"/>
                  <a:gd name="connsiteX15" fmla="*/ 2936 w 186333"/>
                  <a:gd name="connsiteY15" fmla="*/ 132812 h 135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86333" h="135251">
                    <a:moveTo>
                      <a:pt x="2936" y="132812"/>
                    </a:moveTo>
                    <a:cubicBezTo>
                      <a:pt x="24482" y="140892"/>
                      <a:pt x="48721" y="127426"/>
                      <a:pt x="64880" y="113960"/>
                    </a:cubicBezTo>
                    <a:cubicBezTo>
                      <a:pt x="75653" y="105880"/>
                      <a:pt x="83732" y="95107"/>
                      <a:pt x="97198" y="89721"/>
                    </a:cubicBezTo>
                    <a:cubicBezTo>
                      <a:pt x="110664" y="81641"/>
                      <a:pt x="126824" y="81641"/>
                      <a:pt x="142983" y="78948"/>
                    </a:cubicBezTo>
                    <a:cubicBezTo>
                      <a:pt x="161836" y="76255"/>
                      <a:pt x="183381" y="68175"/>
                      <a:pt x="186074" y="46629"/>
                    </a:cubicBezTo>
                    <a:cubicBezTo>
                      <a:pt x="188768" y="27777"/>
                      <a:pt x="169915" y="14311"/>
                      <a:pt x="153756" y="8925"/>
                    </a:cubicBezTo>
                    <a:cubicBezTo>
                      <a:pt x="124130" y="-1848"/>
                      <a:pt x="91812" y="-1848"/>
                      <a:pt x="62187" y="3538"/>
                    </a:cubicBezTo>
                    <a:cubicBezTo>
                      <a:pt x="59494" y="3538"/>
                      <a:pt x="59494" y="8925"/>
                      <a:pt x="64880" y="8925"/>
                    </a:cubicBezTo>
                    <a:cubicBezTo>
                      <a:pt x="94505" y="3538"/>
                      <a:pt x="132210" y="3538"/>
                      <a:pt x="159142" y="17004"/>
                    </a:cubicBezTo>
                    <a:cubicBezTo>
                      <a:pt x="169915" y="22391"/>
                      <a:pt x="180688" y="30470"/>
                      <a:pt x="180688" y="41243"/>
                    </a:cubicBezTo>
                    <a:cubicBezTo>
                      <a:pt x="183381" y="57402"/>
                      <a:pt x="167222" y="65482"/>
                      <a:pt x="153756" y="70868"/>
                    </a:cubicBezTo>
                    <a:cubicBezTo>
                      <a:pt x="140290" y="73561"/>
                      <a:pt x="124130" y="73561"/>
                      <a:pt x="110664" y="76255"/>
                    </a:cubicBezTo>
                    <a:cubicBezTo>
                      <a:pt x="99892" y="78948"/>
                      <a:pt x="89119" y="84334"/>
                      <a:pt x="81039" y="92414"/>
                    </a:cubicBezTo>
                    <a:cubicBezTo>
                      <a:pt x="59494" y="108573"/>
                      <a:pt x="35255" y="138199"/>
                      <a:pt x="5629" y="127426"/>
                    </a:cubicBezTo>
                    <a:cubicBezTo>
                      <a:pt x="243" y="127426"/>
                      <a:pt x="-2450" y="132812"/>
                      <a:pt x="2936" y="132812"/>
                    </a:cubicBezTo>
                    <a:lnTo>
                      <a:pt x="2936" y="132812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260" name="任意多边形: 形状 259"/>
            <p:cNvSpPr/>
            <p:nvPr>
              <p:custDataLst>
                <p:tags r:id="rId73"/>
              </p:custDataLst>
            </p:nvPr>
          </p:nvSpPr>
          <p:spPr>
            <a:xfrm>
              <a:off x="8074819" y="4029708"/>
              <a:ext cx="611735" cy="614179"/>
            </a:xfrm>
            <a:custGeom>
              <a:avLst/>
              <a:gdLst>
                <a:gd name="connsiteX0" fmla="*/ 97332 w 611735"/>
                <a:gd name="connsiteY0" fmla="*/ 570961 h 614179"/>
                <a:gd name="connsiteX1" fmla="*/ 264311 w 611735"/>
                <a:gd name="connsiteY1" fmla="*/ 614052 h 614179"/>
                <a:gd name="connsiteX2" fmla="*/ 412438 w 611735"/>
                <a:gd name="connsiteY2" fmla="*/ 538642 h 614179"/>
                <a:gd name="connsiteX3" fmla="*/ 452836 w 611735"/>
                <a:gd name="connsiteY3" fmla="*/ 465926 h 614179"/>
                <a:gd name="connsiteX4" fmla="*/ 611735 w 611735"/>
                <a:gd name="connsiteY4" fmla="*/ 83490 h 614179"/>
                <a:gd name="connsiteX5" fmla="*/ 452836 w 611735"/>
                <a:gd name="connsiteY5" fmla="*/ 0 h 614179"/>
                <a:gd name="connsiteX6" fmla="*/ 318175 w 611735"/>
                <a:gd name="connsiteY6" fmla="*/ 280094 h 614179"/>
                <a:gd name="connsiteX7" fmla="*/ 277777 w 611735"/>
                <a:gd name="connsiteY7" fmla="*/ 309719 h 614179"/>
                <a:gd name="connsiteX8" fmla="*/ 261618 w 611735"/>
                <a:gd name="connsiteY8" fmla="*/ 293560 h 614179"/>
                <a:gd name="connsiteX9" fmla="*/ 75786 w 611735"/>
                <a:gd name="connsiteY9" fmla="*/ 75410 h 614179"/>
                <a:gd name="connsiteX10" fmla="*/ 46161 w 611735"/>
                <a:gd name="connsiteY10" fmla="*/ 80796 h 614179"/>
                <a:gd name="connsiteX11" fmla="*/ 5763 w 611735"/>
                <a:gd name="connsiteY11" fmla="*/ 131967 h 614179"/>
                <a:gd name="connsiteX12" fmla="*/ 94639 w 611735"/>
                <a:gd name="connsiteY12" fmla="*/ 557495 h 614179"/>
                <a:gd name="connsiteX13" fmla="*/ 148503 w 611735"/>
                <a:gd name="connsiteY13" fmla="*/ 541336 h 614179"/>
                <a:gd name="connsiteX14" fmla="*/ 97332 w 611735"/>
                <a:gd name="connsiteY14" fmla="*/ 570961 h 614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11735" h="614179">
                  <a:moveTo>
                    <a:pt x="97332" y="570961"/>
                  </a:moveTo>
                  <a:cubicBezTo>
                    <a:pt x="143117" y="587120"/>
                    <a:pt x="215833" y="611359"/>
                    <a:pt x="264311" y="614052"/>
                  </a:cubicBezTo>
                  <a:cubicBezTo>
                    <a:pt x="312789" y="616745"/>
                    <a:pt x="380119" y="576347"/>
                    <a:pt x="412438" y="538642"/>
                  </a:cubicBezTo>
                  <a:cubicBezTo>
                    <a:pt x="431290" y="517097"/>
                    <a:pt x="442063" y="490165"/>
                    <a:pt x="452836" y="465926"/>
                  </a:cubicBezTo>
                  <a:cubicBezTo>
                    <a:pt x="504007" y="339345"/>
                    <a:pt x="557871" y="210071"/>
                    <a:pt x="611735" y="83490"/>
                  </a:cubicBezTo>
                  <a:cubicBezTo>
                    <a:pt x="557871" y="59251"/>
                    <a:pt x="504007" y="32319"/>
                    <a:pt x="452836" y="0"/>
                  </a:cubicBezTo>
                  <a:cubicBezTo>
                    <a:pt x="409744" y="94262"/>
                    <a:pt x="363960" y="185832"/>
                    <a:pt x="318175" y="280094"/>
                  </a:cubicBezTo>
                  <a:cubicBezTo>
                    <a:pt x="310096" y="296253"/>
                    <a:pt x="293936" y="317799"/>
                    <a:pt x="277777" y="309719"/>
                  </a:cubicBezTo>
                  <a:cubicBezTo>
                    <a:pt x="269697" y="307026"/>
                    <a:pt x="267004" y="301640"/>
                    <a:pt x="261618" y="293560"/>
                  </a:cubicBezTo>
                  <a:cubicBezTo>
                    <a:pt x="207753" y="218150"/>
                    <a:pt x="145810" y="131967"/>
                    <a:pt x="75786" y="75410"/>
                  </a:cubicBezTo>
                  <a:cubicBezTo>
                    <a:pt x="67707" y="67330"/>
                    <a:pt x="56934" y="80796"/>
                    <a:pt x="46161" y="80796"/>
                  </a:cubicBezTo>
                  <a:cubicBezTo>
                    <a:pt x="21922" y="80796"/>
                    <a:pt x="8456" y="107728"/>
                    <a:pt x="5763" y="131967"/>
                  </a:cubicBezTo>
                  <a:cubicBezTo>
                    <a:pt x="-18476" y="277401"/>
                    <a:pt x="38081" y="420141"/>
                    <a:pt x="94639" y="557495"/>
                  </a:cubicBezTo>
                  <a:cubicBezTo>
                    <a:pt x="113491" y="554802"/>
                    <a:pt x="129651" y="546722"/>
                    <a:pt x="148503" y="541336"/>
                  </a:cubicBezTo>
                  <a:cubicBezTo>
                    <a:pt x="151196" y="544029"/>
                    <a:pt x="102718" y="573654"/>
                    <a:pt x="97332" y="570961"/>
                  </a:cubicBezTo>
                  <a:close/>
                </a:path>
              </a:pathLst>
            </a:custGeom>
            <a:solidFill>
              <a:srgbClr val="2A9359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61" name="任意多边形: 形状 260"/>
            <p:cNvSpPr/>
            <p:nvPr>
              <p:custDataLst>
                <p:tags r:id="rId74"/>
              </p:custDataLst>
            </p:nvPr>
          </p:nvSpPr>
          <p:spPr>
            <a:xfrm>
              <a:off x="7554560" y="4991322"/>
              <a:ext cx="601431" cy="358836"/>
            </a:xfrm>
            <a:custGeom>
              <a:avLst/>
              <a:gdLst>
                <a:gd name="connsiteX0" fmla="*/ 8925 w 601431"/>
                <a:gd name="connsiteY0" fmla="*/ 37567 h 358836"/>
                <a:gd name="connsiteX1" fmla="*/ 3538 w 601431"/>
                <a:gd name="connsiteY1" fmla="*/ 358059 h 358836"/>
                <a:gd name="connsiteX2" fmla="*/ 590658 w 601431"/>
                <a:gd name="connsiteY2" fmla="*/ 358059 h 358836"/>
                <a:gd name="connsiteX3" fmla="*/ 601431 w 601431"/>
                <a:gd name="connsiteY3" fmla="*/ 24101 h 358836"/>
                <a:gd name="connsiteX4" fmla="*/ 8925 w 601431"/>
                <a:gd name="connsiteY4" fmla="*/ 37567 h 358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431" h="358836">
                  <a:moveTo>
                    <a:pt x="8925" y="37567"/>
                  </a:moveTo>
                  <a:cubicBezTo>
                    <a:pt x="-1848" y="139909"/>
                    <a:pt x="-1848" y="258411"/>
                    <a:pt x="3538" y="358059"/>
                  </a:cubicBezTo>
                  <a:cubicBezTo>
                    <a:pt x="202836" y="360753"/>
                    <a:pt x="412906" y="355366"/>
                    <a:pt x="590658" y="358059"/>
                  </a:cubicBezTo>
                  <a:cubicBezTo>
                    <a:pt x="593351" y="263797"/>
                    <a:pt x="598738" y="118364"/>
                    <a:pt x="601431" y="24101"/>
                  </a:cubicBezTo>
                  <a:cubicBezTo>
                    <a:pt x="407520" y="-13604"/>
                    <a:pt x="205529" y="-5524"/>
                    <a:pt x="8925" y="37567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62" name="任意多边形: 形状 261"/>
            <p:cNvSpPr/>
            <p:nvPr>
              <p:custDataLst>
                <p:tags r:id="rId75"/>
              </p:custDataLst>
            </p:nvPr>
          </p:nvSpPr>
          <p:spPr>
            <a:xfrm>
              <a:off x="7420745" y="4028366"/>
              <a:ext cx="832703" cy="1042417"/>
            </a:xfrm>
            <a:custGeom>
              <a:avLst/>
              <a:gdLst>
                <a:gd name="connsiteX0" fmla="*/ 762179 w 832703"/>
                <a:gd name="connsiteY0" fmla="*/ 1000524 h 1042417"/>
                <a:gd name="connsiteX1" fmla="*/ 105035 w 832703"/>
                <a:gd name="connsiteY1" fmla="*/ 1032842 h 1042417"/>
                <a:gd name="connsiteX2" fmla="*/ 0 w 832703"/>
                <a:gd name="connsiteY2" fmla="*/ 443029 h 1042417"/>
                <a:gd name="connsiteX3" fmla="*/ 35012 w 832703"/>
                <a:gd name="connsiteY3" fmla="*/ 241038 h 1042417"/>
                <a:gd name="connsiteX4" fmla="*/ 201991 w 832703"/>
                <a:gd name="connsiteY4" fmla="*/ 79445 h 1042417"/>
                <a:gd name="connsiteX5" fmla="*/ 430914 w 832703"/>
                <a:gd name="connsiteY5" fmla="*/ 1342 h 1042417"/>
                <a:gd name="connsiteX6" fmla="*/ 724474 w 832703"/>
                <a:gd name="connsiteY6" fmla="*/ 82139 h 1042417"/>
                <a:gd name="connsiteX7" fmla="*/ 781031 w 832703"/>
                <a:gd name="connsiteY7" fmla="*/ 165628 h 1042417"/>
                <a:gd name="connsiteX8" fmla="*/ 824123 w 832703"/>
                <a:gd name="connsiteY8" fmla="*/ 574996 h 1042417"/>
                <a:gd name="connsiteX9" fmla="*/ 762179 w 832703"/>
                <a:gd name="connsiteY9" fmla="*/ 1000524 h 104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32703" h="1042417">
                  <a:moveTo>
                    <a:pt x="762179" y="1000524"/>
                  </a:moveTo>
                  <a:cubicBezTo>
                    <a:pt x="549415" y="1043615"/>
                    <a:pt x="323185" y="1051695"/>
                    <a:pt x="105035" y="1032842"/>
                  </a:cubicBezTo>
                  <a:cubicBezTo>
                    <a:pt x="53864" y="838931"/>
                    <a:pt x="2693" y="642327"/>
                    <a:pt x="0" y="443029"/>
                  </a:cubicBezTo>
                  <a:cubicBezTo>
                    <a:pt x="0" y="373005"/>
                    <a:pt x="2693" y="302982"/>
                    <a:pt x="35012" y="241038"/>
                  </a:cubicBezTo>
                  <a:cubicBezTo>
                    <a:pt x="67330" y="171015"/>
                    <a:pt x="131967" y="117150"/>
                    <a:pt x="201991" y="79445"/>
                  </a:cubicBezTo>
                  <a:cubicBezTo>
                    <a:pt x="272014" y="41740"/>
                    <a:pt x="352811" y="20195"/>
                    <a:pt x="430914" y="1342"/>
                  </a:cubicBezTo>
                  <a:cubicBezTo>
                    <a:pt x="482085" y="-9430"/>
                    <a:pt x="686769" y="47127"/>
                    <a:pt x="724474" y="82139"/>
                  </a:cubicBezTo>
                  <a:cubicBezTo>
                    <a:pt x="751406" y="103684"/>
                    <a:pt x="767565" y="136003"/>
                    <a:pt x="781031" y="165628"/>
                  </a:cubicBezTo>
                  <a:cubicBezTo>
                    <a:pt x="837589" y="292209"/>
                    <a:pt x="840282" y="437643"/>
                    <a:pt x="824123" y="574996"/>
                  </a:cubicBezTo>
                  <a:cubicBezTo>
                    <a:pt x="813350" y="709657"/>
                    <a:pt x="770259" y="863170"/>
                    <a:pt x="762179" y="1000524"/>
                  </a:cubicBezTo>
                  <a:close/>
                </a:path>
              </a:pathLst>
            </a:custGeom>
            <a:solidFill>
              <a:srgbClr val="2A9359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263" name="图形 2"/>
            <p:cNvGrpSpPr/>
            <p:nvPr/>
          </p:nvGrpSpPr>
          <p:grpSpPr>
            <a:xfrm>
              <a:off x="7751488" y="3593602"/>
              <a:ext cx="250990" cy="538448"/>
              <a:chOff x="7751488" y="3593602"/>
              <a:chExt cx="250990" cy="538448"/>
            </a:xfrm>
          </p:grpSpPr>
          <p:sp>
            <p:nvSpPr>
              <p:cNvPr id="448" name="任意多边形: 形状 447"/>
              <p:cNvSpPr/>
              <p:nvPr>
                <p:custDataLst>
                  <p:tags r:id="rId76"/>
                </p:custDataLst>
              </p:nvPr>
            </p:nvSpPr>
            <p:spPr>
              <a:xfrm>
                <a:off x="7781635" y="3701136"/>
                <a:ext cx="217226" cy="430913"/>
              </a:xfrm>
              <a:custGeom>
                <a:avLst/>
                <a:gdLst>
                  <a:gd name="connsiteX0" fmla="*/ 56558 w 217226"/>
                  <a:gd name="connsiteY0" fmla="*/ 172366 h 430913"/>
                  <a:gd name="connsiteX1" fmla="*/ 16159 w 217226"/>
                  <a:gd name="connsiteY1" fmla="*/ 172366 h 430913"/>
                  <a:gd name="connsiteX2" fmla="*/ 8080 w 217226"/>
                  <a:gd name="connsiteY2" fmla="*/ 161593 h 430913"/>
                  <a:gd name="connsiteX3" fmla="*/ 0 w 217226"/>
                  <a:gd name="connsiteY3" fmla="*/ 134661 h 430913"/>
                  <a:gd name="connsiteX4" fmla="*/ 5387 w 217226"/>
                  <a:gd name="connsiteY4" fmla="*/ 118501 h 430913"/>
                  <a:gd name="connsiteX5" fmla="*/ 24239 w 217226"/>
                  <a:gd name="connsiteY5" fmla="*/ 99649 h 430913"/>
                  <a:gd name="connsiteX6" fmla="*/ 48478 w 217226"/>
                  <a:gd name="connsiteY6" fmla="*/ 102342 h 430913"/>
                  <a:gd name="connsiteX7" fmla="*/ 51171 w 217226"/>
                  <a:gd name="connsiteY7" fmla="*/ 107728 h 430913"/>
                  <a:gd name="connsiteX8" fmla="*/ 72717 w 217226"/>
                  <a:gd name="connsiteY8" fmla="*/ 37705 h 430913"/>
                  <a:gd name="connsiteX9" fmla="*/ 88876 w 217226"/>
                  <a:gd name="connsiteY9" fmla="*/ 13466 h 430913"/>
                  <a:gd name="connsiteX10" fmla="*/ 123888 w 217226"/>
                  <a:gd name="connsiteY10" fmla="*/ 0 h 430913"/>
                  <a:gd name="connsiteX11" fmla="*/ 161593 w 217226"/>
                  <a:gd name="connsiteY11" fmla="*/ 10773 h 430913"/>
                  <a:gd name="connsiteX12" fmla="*/ 193912 w 217226"/>
                  <a:gd name="connsiteY12" fmla="*/ 45785 h 430913"/>
                  <a:gd name="connsiteX13" fmla="*/ 199298 w 217226"/>
                  <a:gd name="connsiteY13" fmla="*/ 67330 h 430913"/>
                  <a:gd name="connsiteX14" fmla="*/ 212764 w 217226"/>
                  <a:gd name="connsiteY14" fmla="*/ 134661 h 430913"/>
                  <a:gd name="connsiteX15" fmla="*/ 215457 w 217226"/>
                  <a:gd name="connsiteY15" fmla="*/ 215457 h 430913"/>
                  <a:gd name="connsiteX16" fmla="*/ 210071 w 217226"/>
                  <a:gd name="connsiteY16" fmla="*/ 231616 h 430913"/>
                  <a:gd name="connsiteX17" fmla="*/ 185832 w 217226"/>
                  <a:gd name="connsiteY17" fmla="*/ 239696 h 430913"/>
                  <a:gd name="connsiteX18" fmla="*/ 118502 w 217226"/>
                  <a:gd name="connsiteY18" fmla="*/ 239696 h 430913"/>
                  <a:gd name="connsiteX19" fmla="*/ 115808 w 217226"/>
                  <a:gd name="connsiteY19" fmla="*/ 239696 h 430913"/>
                  <a:gd name="connsiteX20" fmla="*/ 129274 w 217226"/>
                  <a:gd name="connsiteY20" fmla="*/ 245082 h 430913"/>
                  <a:gd name="connsiteX21" fmla="*/ 129274 w 217226"/>
                  <a:gd name="connsiteY21" fmla="*/ 290867 h 430913"/>
                  <a:gd name="connsiteX22" fmla="*/ 131968 w 217226"/>
                  <a:gd name="connsiteY22" fmla="*/ 344731 h 430913"/>
                  <a:gd name="connsiteX23" fmla="*/ 129274 w 217226"/>
                  <a:gd name="connsiteY23" fmla="*/ 374356 h 430913"/>
                  <a:gd name="connsiteX24" fmla="*/ 110422 w 217226"/>
                  <a:gd name="connsiteY24" fmla="*/ 414755 h 430913"/>
                  <a:gd name="connsiteX25" fmla="*/ 94262 w 217226"/>
                  <a:gd name="connsiteY25" fmla="*/ 428221 h 430913"/>
                  <a:gd name="connsiteX26" fmla="*/ 72717 w 217226"/>
                  <a:gd name="connsiteY26" fmla="*/ 430914 h 430913"/>
                  <a:gd name="connsiteX27" fmla="*/ 32319 w 217226"/>
                  <a:gd name="connsiteY27" fmla="*/ 412061 h 430913"/>
                  <a:gd name="connsiteX28" fmla="*/ 13466 w 217226"/>
                  <a:gd name="connsiteY28" fmla="*/ 368970 h 430913"/>
                  <a:gd name="connsiteX29" fmla="*/ 10773 w 217226"/>
                  <a:gd name="connsiteY29" fmla="*/ 358197 h 430913"/>
                  <a:gd name="connsiteX30" fmla="*/ 10773 w 217226"/>
                  <a:gd name="connsiteY30" fmla="*/ 347424 h 430913"/>
                  <a:gd name="connsiteX31" fmla="*/ 18853 w 217226"/>
                  <a:gd name="connsiteY31" fmla="*/ 312412 h 430913"/>
                  <a:gd name="connsiteX32" fmla="*/ 40398 w 217226"/>
                  <a:gd name="connsiteY32" fmla="*/ 220843 h 430913"/>
                  <a:gd name="connsiteX33" fmla="*/ 45785 w 217226"/>
                  <a:gd name="connsiteY33" fmla="*/ 199298 h 430913"/>
                  <a:gd name="connsiteX34" fmla="*/ 56558 w 217226"/>
                  <a:gd name="connsiteY34" fmla="*/ 172366 h 430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217226" h="430913">
                    <a:moveTo>
                      <a:pt x="56558" y="172366"/>
                    </a:moveTo>
                    <a:cubicBezTo>
                      <a:pt x="45785" y="180445"/>
                      <a:pt x="26932" y="183138"/>
                      <a:pt x="16159" y="172366"/>
                    </a:cubicBezTo>
                    <a:cubicBezTo>
                      <a:pt x="13466" y="169672"/>
                      <a:pt x="10773" y="164286"/>
                      <a:pt x="8080" y="161593"/>
                    </a:cubicBezTo>
                    <a:cubicBezTo>
                      <a:pt x="2693" y="153513"/>
                      <a:pt x="0" y="142740"/>
                      <a:pt x="0" y="134661"/>
                    </a:cubicBezTo>
                    <a:cubicBezTo>
                      <a:pt x="0" y="129274"/>
                      <a:pt x="2693" y="123888"/>
                      <a:pt x="5387" y="118501"/>
                    </a:cubicBezTo>
                    <a:cubicBezTo>
                      <a:pt x="10773" y="110422"/>
                      <a:pt x="16159" y="105035"/>
                      <a:pt x="24239" y="99649"/>
                    </a:cubicBezTo>
                    <a:cubicBezTo>
                      <a:pt x="32319" y="96956"/>
                      <a:pt x="43092" y="96956"/>
                      <a:pt x="48478" y="102342"/>
                    </a:cubicBezTo>
                    <a:cubicBezTo>
                      <a:pt x="48478" y="105035"/>
                      <a:pt x="51171" y="105035"/>
                      <a:pt x="51171" y="107728"/>
                    </a:cubicBezTo>
                    <a:cubicBezTo>
                      <a:pt x="53864" y="83490"/>
                      <a:pt x="61944" y="59251"/>
                      <a:pt x="72717" y="37705"/>
                    </a:cubicBezTo>
                    <a:cubicBezTo>
                      <a:pt x="78103" y="29625"/>
                      <a:pt x="80796" y="21546"/>
                      <a:pt x="88876" y="13466"/>
                    </a:cubicBezTo>
                    <a:cubicBezTo>
                      <a:pt x="99649" y="5386"/>
                      <a:pt x="110422" y="0"/>
                      <a:pt x="123888" y="0"/>
                    </a:cubicBezTo>
                    <a:cubicBezTo>
                      <a:pt x="137354" y="0"/>
                      <a:pt x="148127" y="5386"/>
                      <a:pt x="161593" y="10773"/>
                    </a:cubicBezTo>
                    <a:cubicBezTo>
                      <a:pt x="175059" y="18852"/>
                      <a:pt x="188525" y="32318"/>
                      <a:pt x="193912" y="45785"/>
                    </a:cubicBezTo>
                    <a:cubicBezTo>
                      <a:pt x="196604" y="51171"/>
                      <a:pt x="199298" y="59251"/>
                      <a:pt x="199298" y="67330"/>
                    </a:cubicBezTo>
                    <a:cubicBezTo>
                      <a:pt x="204684" y="88876"/>
                      <a:pt x="207378" y="110422"/>
                      <a:pt x="212764" y="134661"/>
                    </a:cubicBezTo>
                    <a:cubicBezTo>
                      <a:pt x="218150" y="161593"/>
                      <a:pt x="218150" y="188525"/>
                      <a:pt x="215457" y="215457"/>
                    </a:cubicBezTo>
                    <a:cubicBezTo>
                      <a:pt x="215457" y="220843"/>
                      <a:pt x="212764" y="226230"/>
                      <a:pt x="210071" y="231616"/>
                    </a:cubicBezTo>
                    <a:cubicBezTo>
                      <a:pt x="204684" y="237003"/>
                      <a:pt x="196604" y="239696"/>
                      <a:pt x="185832" y="239696"/>
                    </a:cubicBezTo>
                    <a:cubicBezTo>
                      <a:pt x="164286" y="242389"/>
                      <a:pt x="140047" y="242389"/>
                      <a:pt x="118502" y="239696"/>
                    </a:cubicBezTo>
                    <a:cubicBezTo>
                      <a:pt x="118502" y="239696"/>
                      <a:pt x="115808" y="239696"/>
                      <a:pt x="115808" y="239696"/>
                    </a:cubicBezTo>
                    <a:cubicBezTo>
                      <a:pt x="115808" y="239696"/>
                      <a:pt x="129274" y="242389"/>
                      <a:pt x="129274" y="245082"/>
                    </a:cubicBezTo>
                    <a:cubicBezTo>
                      <a:pt x="129274" y="258548"/>
                      <a:pt x="129274" y="274707"/>
                      <a:pt x="129274" y="290867"/>
                    </a:cubicBezTo>
                    <a:cubicBezTo>
                      <a:pt x="129274" y="309719"/>
                      <a:pt x="129274" y="325879"/>
                      <a:pt x="131968" y="344731"/>
                    </a:cubicBezTo>
                    <a:cubicBezTo>
                      <a:pt x="134661" y="358197"/>
                      <a:pt x="129274" y="360890"/>
                      <a:pt x="129274" y="374356"/>
                    </a:cubicBezTo>
                    <a:cubicBezTo>
                      <a:pt x="129274" y="387822"/>
                      <a:pt x="118502" y="406675"/>
                      <a:pt x="110422" y="414755"/>
                    </a:cubicBezTo>
                    <a:cubicBezTo>
                      <a:pt x="105035" y="420141"/>
                      <a:pt x="99649" y="425527"/>
                      <a:pt x="94262" y="428221"/>
                    </a:cubicBezTo>
                    <a:cubicBezTo>
                      <a:pt x="86183" y="430914"/>
                      <a:pt x="78103" y="430914"/>
                      <a:pt x="72717" y="430914"/>
                    </a:cubicBezTo>
                    <a:cubicBezTo>
                      <a:pt x="56558" y="430914"/>
                      <a:pt x="40398" y="422834"/>
                      <a:pt x="32319" y="412061"/>
                    </a:cubicBezTo>
                    <a:cubicBezTo>
                      <a:pt x="21546" y="401288"/>
                      <a:pt x="16159" y="385129"/>
                      <a:pt x="13466" y="368970"/>
                    </a:cubicBezTo>
                    <a:cubicBezTo>
                      <a:pt x="13466" y="366277"/>
                      <a:pt x="10773" y="360890"/>
                      <a:pt x="10773" y="358197"/>
                    </a:cubicBezTo>
                    <a:cubicBezTo>
                      <a:pt x="10773" y="355504"/>
                      <a:pt x="10773" y="350117"/>
                      <a:pt x="10773" y="347424"/>
                    </a:cubicBezTo>
                    <a:cubicBezTo>
                      <a:pt x="13466" y="336651"/>
                      <a:pt x="16159" y="323185"/>
                      <a:pt x="18853" y="312412"/>
                    </a:cubicBezTo>
                    <a:cubicBezTo>
                      <a:pt x="29625" y="282787"/>
                      <a:pt x="32319" y="250469"/>
                      <a:pt x="40398" y="220843"/>
                    </a:cubicBezTo>
                    <a:cubicBezTo>
                      <a:pt x="43092" y="212764"/>
                      <a:pt x="45785" y="207377"/>
                      <a:pt x="45785" y="199298"/>
                    </a:cubicBezTo>
                    <a:cubicBezTo>
                      <a:pt x="53864" y="188525"/>
                      <a:pt x="51171" y="177752"/>
                      <a:pt x="56558" y="172366"/>
                    </a:cubicBezTo>
                    <a:close/>
                  </a:path>
                </a:pathLst>
              </a:custGeom>
              <a:solidFill>
                <a:srgbClr val="FFFFFF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9" name="任意多边形: 形状 448"/>
              <p:cNvSpPr/>
              <p:nvPr>
                <p:custDataLst>
                  <p:tags r:id="rId77"/>
                </p:custDataLst>
              </p:nvPr>
            </p:nvSpPr>
            <p:spPr>
              <a:xfrm>
                <a:off x="7832806" y="3688560"/>
                <a:ext cx="169672" cy="256575"/>
              </a:xfrm>
              <a:custGeom>
                <a:avLst/>
                <a:gdLst>
                  <a:gd name="connsiteX0" fmla="*/ 8080 w 169672"/>
                  <a:gd name="connsiteY0" fmla="*/ 120305 h 256575"/>
                  <a:gd name="connsiteX1" fmla="*/ 56557 w 169672"/>
                  <a:gd name="connsiteY1" fmla="*/ 15269 h 256575"/>
                  <a:gd name="connsiteX2" fmla="*/ 123887 w 169672"/>
                  <a:gd name="connsiteY2" fmla="*/ 20656 h 256575"/>
                  <a:gd name="connsiteX3" fmla="*/ 150820 w 169672"/>
                  <a:gd name="connsiteY3" fmla="*/ 82600 h 256575"/>
                  <a:gd name="connsiteX4" fmla="*/ 164286 w 169672"/>
                  <a:gd name="connsiteY4" fmla="*/ 155316 h 256575"/>
                  <a:gd name="connsiteX5" fmla="*/ 166979 w 169672"/>
                  <a:gd name="connsiteY5" fmla="*/ 222647 h 256575"/>
                  <a:gd name="connsiteX6" fmla="*/ 105035 w 169672"/>
                  <a:gd name="connsiteY6" fmla="*/ 249579 h 256575"/>
                  <a:gd name="connsiteX7" fmla="*/ 35012 w 169672"/>
                  <a:gd name="connsiteY7" fmla="*/ 233419 h 256575"/>
                  <a:gd name="connsiteX8" fmla="*/ 32318 w 169672"/>
                  <a:gd name="connsiteY8" fmla="*/ 238806 h 256575"/>
                  <a:gd name="connsiteX9" fmla="*/ 94262 w 169672"/>
                  <a:gd name="connsiteY9" fmla="*/ 254965 h 256575"/>
                  <a:gd name="connsiteX10" fmla="*/ 153513 w 169672"/>
                  <a:gd name="connsiteY10" fmla="*/ 249579 h 256575"/>
                  <a:gd name="connsiteX11" fmla="*/ 169672 w 169672"/>
                  <a:gd name="connsiteY11" fmla="*/ 211874 h 256575"/>
                  <a:gd name="connsiteX12" fmla="*/ 164286 w 169672"/>
                  <a:gd name="connsiteY12" fmla="*/ 147237 h 256575"/>
                  <a:gd name="connsiteX13" fmla="*/ 150820 w 169672"/>
                  <a:gd name="connsiteY13" fmla="*/ 77213 h 256575"/>
                  <a:gd name="connsiteX14" fmla="*/ 129274 w 169672"/>
                  <a:gd name="connsiteY14" fmla="*/ 23349 h 256575"/>
                  <a:gd name="connsiteX15" fmla="*/ 45785 w 169672"/>
                  <a:gd name="connsiteY15" fmla="*/ 15269 h 256575"/>
                  <a:gd name="connsiteX16" fmla="*/ 0 w 169672"/>
                  <a:gd name="connsiteY16" fmla="*/ 120305 h 256575"/>
                  <a:gd name="connsiteX17" fmla="*/ 8080 w 169672"/>
                  <a:gd name="connsiteY17" fmla="*/ 120305 h 256575"/>
                  <a:gd name="connsiteX18" fmla="*/ 8080 w 169672"/>
                  <a:gd name="connsiteY18" fmla="*/ 120305 h 256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69672" h="256575">
                    <a:moveTo>
                      <a:pt x="8080" y="120305"/>
                    </a:moveTo>
                    <a:cubicBezTo>
                      <a:pt x="10773" y="85293"/>
                      <a:pt x="24239" y="34122"/>
                      <a:pt x="56557" y="15269"/>
                    </a:cubicBezTo>
                    <a:cubicBezTo>
                      <a:pt x="78103" y="1803"/>
                      <a:pt x="105035" y="1803"/>
                      <a:pt x="123887" y="20656"/>
                    </a:cubicBezTo>
                    <a:cubicBezTo>
                      <a:pt x="137354" y="36815"/>
                      <a:pt x="145433" y="61054"/>
                      <a:pt x="150820" y="82600"/>
                    </a:cubicBezTo>
                    <a:cubicBezTo>
                      <a:pt x="156206" y="106839"/>
                      <a:pt x="161593" y="131077"/>
                      <a:pt x="164286" y="155316"/>
                    </a:cubicBezTo>
                    <a:cubicBezTo>
                      <a:pt x="166979" y="176862"/>
                      <a:pt x="169672" y="201101"/>
                      <a:pt x="166979" y="222647"/>
                    </a:cubicBezTo>
                    <a:cubicBezTo>
                      <a:pt x="161593" y="252272"/>
                      <a:pt x="129274" y="252272"/>
                      <a:pt x="105035" y="249579"/>
                    </a:cubicBezTo>
                    <a:cubicBezTo>
                      <a:pt x="80796" y="249579"/>
                      <a:pt x="56557" y="244192"/>
                      <a:pt x="35012" y="233419"/>
                    </a:cubicBezTo>
                    <a:cubicBezTo>
                      <a:pt x="32318" y="230726"/>
                      <a:pt x="29625" y="238806"/>
                      <a:pt x="32318" y="238806"/>
                    </a:cubicBezTo>
                    <a:cubicBezTo>
                      <a:pt x="51171" y="246885"/>
                      <a:pt x="72717" y="252272"/>
                      <a:pt x="94262" y="254965"/>
                    </a:cubicBezTo>
                    <a:cubicBezTo>
                      <a:pt x="113115" y="257658"/>
                      <a:pt x="137354" y="257658"/>
                      <a:pt x="153513" y="249579"/>
                    </a:cubicBezTo>
                    <a:cubicBezTo>
                      <a:pt x="166979" y="241499"/>
                      <a:pt x="169672" y="225340"/>
                      <a:pt x="169672" y="211874"/>
                    </a:cubicBezTo>
                    <a:cubicBezTo>
                      <a:pt x="169672" y="190328"/>
                      <a:pt x="166979" y="168782"/>
                      <a:pt x="164286" y="147237"/>
                    </a:cubicBezTo>
                    <a:cubicBezTo>
                      <a:pt x="161593" y="122998"/>
                      <a:pt x="156206" y="101452"/>
                      <a:pt x="150820" y="77213"/>
                    </a:cubicBezTo>
                    <a:cubicBezTo>
                      <a:pt x="145433" y="58361"/>
                      <a:pt x="140047" y="39508"/>
                      <a:pt x="129274" y="23349"/>
                    </a:cubicBezTo>
                    <a:cubicBezTo>
                      <a:pt x="110421" y="-6276"/>
                      <a:pt x="72717" y="-6276"/>
                      <a:pt x="45785" y="15269"/>
                    </a:cubicBezTo>
                    <a:cubicBezTo>
                      <a:pt x="16159" y="39508"/>
                      <a:pt x="2693" y="85293"/>
                      <a:pt x="0" y="120305"/>
                    </a:cubicBezTo>
                    <a:cubicBezTo>
                      <a:pt x="2693" y="122998"/>
                      <a:pt x="8080" y="122998"/>
                      <a:pt x="8080" y="120305"/>
                    </a:cubicBezTo>
                    <a:lnTo>
                      <a:pt x="8080" y="120305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0" name="任意多边形: 形状 449"/>
              <p:cNvSpPr/>
              <p:nvPr>
                <p:custDataLst>
                  <p:tags r:id="rId78"/>
                </p:custDataLst>
              </p:nvPr>
            </p:nvSpPr>
            <p:spPr>
              <a:xfrm>
                <a:off x="7780826" y="3792019"/>
                <a:ext cx="60813" cy="92255"/>
              </a:xfrm>
              <a:custGeom>
                <a:avLst/>
                <a:gdLst>
                  <a:gd name="connsiteX0" fmla="*/ 60060 w 60813"/>
                  <a:gd name="connsiteY0" fmla="*/ 14152 h 92255"/>
                  <a:gd name="connsiteX1" fmla="*/ 30434 w 60813"/>
                  <a:gd name="connsiteY1" fmla="*/ 686 h 92255"/>
                  <a:gd name="connsiteX2" fmla="*/ 3502 w 60813"/>
                  <a:gd name="connsiteY2" fmla="*/ 24925 h 92255"/>
                  <a:gd name="connsiteX3" fmla="*/ 25048 w 60813"/>
                  <a:gd name="connsiteY3" fmla="*/ 89562 h 92255"/>
                  <a:gd name="connsiteX4" fmla="*/ 60060 w 60813"/>
                  <a:gd name="connsiteY4" fmla="*/ 81483 h 92255"/>
                  <a:gd name="connsiteX5" fmla="*/ 57366 w 60813"/>
                  <a:gd name="connsiteY5" fmla="*/ 78789 h 92255"/>
                  <a:gd name="connsiteX6" fmla="*/ 25048 w 60813"/>
                  <a:gd name="connsiteY6" fmla="*/ 81483 h 92255"/>
                  <a:gd name="connsiteX7" fmla="*/ 6196 w 60813"/>
                  <a:gd name="connsiteY7" fmla="*/ 49164 h 92255"/>
                  <a:gd name="connsiteX8" fmla="*/ 19662 w 60813"/>
                  <a:gd name="connsiteY8" fmla="*/ 11459 h 92255"/>
                  <a:gd name="connsiteX9" fmla="*/ 54673 w 60813"/>
                  <a:gd name="connsiteY9" fmla="*/ 14152 h 92255"/>
                  <a:gd name="connsiteX10" fmla="*/ 60060 w 60813"/>
                  <a:gd name="connsiteY10" fmla="*/ 14152 h 92255"/>
                  <a:gd name="connsiteX11" fmla="*/ 60060 w 60813"/>
                  <a:gd name="connsiteY11" fmla="*/ 14152 h 92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0813" h="92255">
                    <a:moveTo>
                      <a:pt x="60060" y="14152"/>
                    </a:moveTo>
                    <a:cubicBezTo>
                      <a:pt x="54673" y="3379"/>
                      <a:pt x="41207" y="-2007"/>
                      <a:pt x="30434" y="686"/>
                    </a:cubicBezTo>
                    <a:cubicBezTo>
                      <a:pt x="16968" y="3379"/>
                      <a:pt x="8889" y="11459"/>
                      <a:pt x="3502" y="24925"/>
                    </a:cubicBezTo>
                    <a:cubicBezTo>
                      <a:pt x="-4578" y="46471"/>
                      <a:pt x="809" y="78789"/>
                      <a:pt x="25048" y="89562"/>
                    </a:cubicBezTo>
                    <a:cubicBezTo>
                      <a:pt x="35821" y="94949"/>
                      <a:pt x="49287" y="92256"/>
                      <a:pt x="60060" y="81483"/>
                    </a:cubicBezTo>
                    <a:cubicBezTo>
                      <a:pt x="62753" y="78789"/>
                      <a:pt x="57366" y="76096"/>
                      <a:pt x="57366" y="78789"/>
                    </a:cubicBezTo>
                    <a:cubicBezTo>
                      <a:pt x="49287" y="86869"/>
                      <a:pt x="35821" y="89562"/>
                      <a:pt x="25048" y="81483"/>
                    </a:cubicBezTo>
                    <a:cubicBezTo>
                      <a:pt x="14275" y="76096"/>
                      <a:pt x="8889" y="62630"/>
                      <a:pt x="6196" y="49164"/>
                    </a:cubicBezTo>
                    <a:cubicBezTo>
                      <a:pt x="6196" y="35698"/>
                      <a:pt x="8889" y="22232"/>
                      <a:pt x="19662" y="11459"/>
                    </a:cubicBezTo>
                    <a:cubicBezTo>
                      <a:pt x="27741" y="3379"/>
                      <a:pt x="49287" y="686"/>
                      <a:pt x="54673" y="14152"/>
                    </a:cubicBezTo>
                    <a:cubicBezTo>
                      <a:pt x="57366" y="19539"/>
                      <a:pt x="62753" y="19539"/>
                      <a:pt x="60060" y="14152"/>
                    </a:cubicBezTo>
                    <a:lnTo>
                      <a:pt x="60060" y="14152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1" name="任意多边形: 形状 450"/>
              <p:cNvSpPr/>
              <p:nvPr>
                <p:custDataLst>
                  <p:tags r:id="rId79"/>
                </p:custDataLst>
              </p:nvPr>
            </p:nvSpPr>
            <p:spPr>
              <a:xfrm>
                <a:off x="7795101" y="3869693"/>
                <a:ext cx="45784" cy="169210"/>
              </a:xfrm>
              <a:custGeom>
                <a:avLst/>
                <a:gdLst>
                  <a:gd name="connsiteX0" fmla="*/ 40398 w 45784"/>
                  <a:gd name="connsiteY0" fmla="*/ 1116 h 169210"/>
                  <a:gd name="connsiteX1" fmla="*/ 0 w 45784"/>
                  <a:gd name="connsiteY1" fmla="*/ 165401 h 169210"/>
                  <a:gd name="connsiteX2" fmla="*/ 5387 w 45784"/>
                  <a:gd name="connsiteY2" fmla="*/ 168095 h 169210"/>
                  <a:gd name="connsiteX3" fmla="*/ 45785 w 45784"/>
                  <a:gd name="connsiteY3" fmla="*/ 3809 h 169210"/>
                  <a:gd name="connsiteX4" fmla="*/ 40398 w 45784"/>
                  <a:gd name="connsiteY4" fmla="*/ 1116 h 169210"/>
                  <a:gd name="connsiteX5" fmla="*/ 40398 w 45784"/>
                  <a:gd name="connsiteY5" fmla="*/ 1116 h 1692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5784" h="169210">
                    <a:moveTo>
                      <a:pt x="40398" y="1116"/>
                    </a:moveTo>
                    <a:cubicBezTo>
                      <a:pt x="29625" y="57673"/>
                      <a:pt x="10773" y="111537"/>
                      <a:pt x="0" y="165401"/>
                    </a:cubicBezTo>
                    <a:cubicBezTo>
                      <a:pt x="0" y="168095"/>
                      <a:pt x="5387" y="170788"/>
                      <a:pt x="5387" y="168095"/>
                    </a:cubicBezTo>
                    <a:cubicBezTo>
                      <a:pt x="16159" y="111537"/>
                      <a:pt x="35012" y="57673"/>
                      <a:pt x="45785" y="3809"/>
                    </a:cubicBezTo>
                    <a:cubicBezTo>
                      <a:pt x="45785" y="1116"/>
                      <a:pt x="40398" y="-1578"/>
                      <a:pt x="40398" y="1116"/>
                    </a:cubicBezTo>
                    <a:lnTo>
                      <a:pt x="40398" y="1116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2" name="任意多边形: 形状 451"/>
              <p:cNvSpPr/>
              <p:nvPr>
                <p:custDataLst>
                  <p:tags r:id="rId80"/>
                </p:custDataLst>
              </p:nvPr>
            </p:nvSpPr>
            <p:spPr>
              <a:xfrm>
                <a:off x="7887059" y="3773180"/>
                <a:ext cx="43818" cy="20641"/>
              </a:xfrm>
              <a:custGeom>
                <a:avLst/>
                <a:gdLst>
                  <a:gd name="connsiteX0" fmla="*/ 4998 w 43818"/>
                  <a:gd name="connsiteY0" fmla="*/ 19526 h 20641"/>
                  <a:gd name="connsiteX1" fmla="*/ 40010 w 43818"/>
                  <a:gd name="connsiteY1" fmla="*/ 6060 h 20641"/>
                  <a:gd name="connsiteX2" fmla="*/ 42703 w 43818"/>
                  <a:gd name="connsiteY2" fmla="*/ 673 h 20641"/>
                  <a:gd name="connsiteX3" fmla="*/ 2305 w 43818"/>
                  <a:gd name="connsiteY3" fmla="*/ 16833 h 20641"/>
                  <a:gd name="connsiteX4" fmla="*/ 4998 w 43818"/>
                  <a:gd name="connsiteY4" fmla="*/ 19526 h 20641"/>
                  <a:gd name="connsiteX5" fmla="*/ 4998 w 43818"/>
                  <a:gd name="connsiteY5" fmla="*/ 19526 h 20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3818" h="20641">
                    <a:moveTo>
                      <a:pt x="4998" y="19526"/>
                    </a:moveTo>
                    <a:cubicBezTo>
                      <a:pt x="13078" y="8753"/>
                      <a:pt x="26544" y="3367"/>
                      <a:pt x="40010" y="6060"/>
                    </a:cubicBezTo>
                    <a:cubicBezTo>
                      <a:pt x="42703" y="6060"/>
                      <a:pt x="45396" y="673"/>
                      <a:pt x="42703" y="673"/>
                    </a:cubicBezTo>
                    <a:cubicBezTo>
                      <a:pt x="26544" y="-2020"/>
                      <a:pt x="10384" y="3367"/>
                      <a:pt x="2305" y="16833"/>
                    </a:cubicBezTo>
                    <a:cubicBezTo>
                      <a:pt x="-3082" y="19526"/>
                      <a:pt x="2305" y="22219"/>
                      <a:pt x="4998" y="19526"/>
                    </a:cubicBezTo>
                    <a:lnTo>
                      <a:pt x="4998" y="19526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3" name="任意多边形: 形状 452"/>
              <p:cNvSpPr/>
              <p:nvPr>
                <p:custDataLst>
                  <p:tags r:id="rId81"/>
                </p:custDataLst>
              </p:nvPr>
            </p:nvSpPr>
            <p:spPr>
              <a:xfrm>
                <a:off x="7964773" y="3776546"/>
                <a:ext cx="24239" cy="10772"/>
              </a:xfrm>
              <a:custGeom>
                <a:avLst/>
                <a:gdLst>
                  <a:gd name="connsiteX0" fmla="*/ 2693 w 24239"/>
                  <a:gd name="connsiteY0" fmla="*/ 2693 h 10772"/>
                  <a:gd name="connsiteX1" fmla="*/ 21546 w 24239"/>
                  <a:gd name="connsiteY1" fmla="*/ 10773 h 10772"/>
                  <a:gd name="connsiteX2" fmla="*/ 24239 w 24239"/>
                  <a:gd name="connsiteY2" fmla="*/ 10773 h 10772"/>
                  <a:gd name="connsiteX3" fmla="*/ 24239 w 24239"/>
                  <a:gd name="connsiteY3" fmla="*/ 8080 h 10772"/>
                  <a:gd name="connsiteX4" fmla="*/ 2693 w 24239"/>
                  <a:gd name="connsiteY4" fmla="*/ 0 h 10772"/>
                  <a:gd name="connsiteX5" fmla="*/ 0 w 24239"/>
                  <a:gd name="connsiteY5" fmla="*/ 2693 h 10772"/>
                  <a:gd name="connsiteX6" fmla="*/ 2693 w 24239"/>
                  <a:gd name="connsiteY6" fmla="*/ 2693 h 10772"/>
                  <a:gd name="connsiteX7" fmla="*/ 2693 w 24239"/>
                  <a:gd name="connsiteY7" fmla="*/ 2693 h 10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4239" h="10772">
                    <a:moveTo>
                      <a:pt x="2693" y="2693"/>
                    </a:moveTo>
                    <a:cubicBezTo>
                      <a:pt x="10773" y="2693"/>
                      <a:pt x="16159" y="5386"/>
                      <a:pt x="21546" y="10773"/>
                    </a:cubicBezTo>
                    <a:cubicBezTo>
                      <a:pt x="21546" y="10773"/>
                      <a:pt x="24239" y="10773"/>
                      <a:pt x="24239" y="10773"/>
                    </a:cubicBezTo>
                    <a:cubicBezTo>
                      <a:pt x="24239" y="8080"/>
                      <a:pt x="24239" y="8080"/>
                      <a:pt x="24239" y="8080"/>
                    </a:cubicBezTo>
                    <a:cubicBezTo>
                      <a:pt x="18852" y="2693"/>
                      <a:pt x="10773" y="0"/>
                      <a:pt x="2693" y="0"/>
                    </a:cubicBezTo>
                    <a:cubicBezTo>
                      <a:pt x="0" y="0"/>
                      <a:pt x="0" y="2693"/>
                      <a:pt x="0" y="2693"/>
                    </a:cubicBezTo>
                    <a:cubicBezTo>
                      <a:pt x="0" y="0"/>
                      <a:pt x="0" y="2693"/>
                      <a:pt x="2693" y="2693"/>
                    </a:cubicBezTo>
                    <a:lnTo>
                      <a:pt x="2693" y="2693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4" name="任意多边形: 形状 453"/>
              <p:cNvSpPr/>
              <p:nvPr>
                <p:custDataLst>
                  <p:tags r:id="rId82"/>
                </p:custDataLst>
              </p:nvPr>
            </p:nvSpPr>
            <p:spPr>
              <a:xfrm>
                <a:off x="7954001" y="3815175"/>
                <a:ext cx="24238" cy="42167"/>
              </a:xfrm>
              <a:custGeom>
                <a:avLst/>
                <a:gdLst>
                  <a:gd name="connsiteX0" fmla="*/ 0 w 24238"/>
                  <a:gd name="connsiteY0" fmla="*/ 1769 h 42167"/>
                  <a:gd name="connsiteX1" fmla="*/ 5386 w 24238"/>
                  <a:gd name="connsiteY1" fmla="*/ 15235 h 42167"/>
                  <a:gd name="connsiteX2" fmla="*/ 13466 w 24238"/>
                  <a:gd name="connsiteY2" fmla="*/ 17928 h 42167"/>
                  <a:gd name="connsiteX3" fmla="*/ 18852 w 24238"/>
                  <a:gd name="connsiteY3" fmla="*/ 20622 h 42167"/>
                  <a:gd name="connsiteX4" fmla="*/ 10773 w 24238"/>
                  <a:gd name="connsiteY4" fmla="*/ 28701 h 42167"/>
                  <a:gd name="connsiteX5" fmla="*/ 8080 w 24238"/>
                  <a:gd name="connsiteY5" fmla="*/ 42167 h 42167"/>
                  <a:gd name="connsiteX6" fmla="*/ 10773 w 24238"/>
                  <a:gd name="connsiteY6" fmla="*/ 42167 h 42167"/>
                  <a:gd name="connsiteX7" fmla="*/ 10773 w 24238"/>
                  <a:gd name="connsiteY7" fmla="*/ 39474 h 42167"/>
                  <a:gd name="connsiteX8" fmla="*/ 13466 w 24238"/>
                  <a:gd name="connsiteY8" fmla="*/ 36781 h 42167"/>
                  <a:gd name="connsiteX9" fmla="*/ 18852 w 24238"/>
                  <a:gd name="connsiteY9" fmla="*/ 34088 h 42167"/>
                  <a:gd name="connsiteX10" fmla="*/ 24239 w 24238"/>
                  <a:gd name="connsiteY10" fmla="*/ 23315 h 42167"/>
                  <a:gd name="connsiteX11" fmla="*/ 10773 w 24238"/>
                  <a:gd name="connsiteY11" fmla="*/ 15235 h 42167"/>
                  <a:gd name="connsiteX12" fmla="*/ 5386 w 24238"/>
                  <a:gd name="connsiteY12" fmla="*/ 4462 h 42167"/>
                  <a:gd name="connsiteX13" fmla="*/ 0 w 24238"/>
                  <a:gd name="connsiteY13" fmla="*/ 1769 h 42167"/>
                  <a:gd name="connsiteX14" fmla="*/ 0 w 24238"/>
                  <a:gd name="connsiteY14" fmla="*/ 1769 h 421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4238" h="42167">
                    <a:moveTo>
                      <a:pt x="0" y="1769"/>
                    </a:moveTo>
                    <a:cubicBezTo>
                      <a:pt x="0" y="7156"/>
                      <a:pt x="2693" y="12542"/>
                      <a:pt x="5386" y="15235"/>
                    </a:cubicBezTo>
                    <a:cubicBezTo>
                      <a:pt x="8080" y="17928"/>
                      <a:pt x="10773" y="17928"/>
                      <a:pt x="13466" y="17928"/>
                    </a:cubicBezTo>
                    <a:cubicBezTo>
                      <a:pt x="16159" y="17928"/>
                      <a:pt x="18852" y="17928"/>
                      <a:pt x="18852" y="20622"/>
                    </a:cubicBezTo>
                    <a:cubicBezTo>
                      <a:pt x="21546" y="23315"/>
                      <a:pt x="13466" y="26008"/>
                      <a:pt x="10773" y="28701"/>
                    </a:cubicBezTo>
                    <a:cubicBezTo>
                      <a:pt x="5386" y="31394"/>
                      <a:pt x="2693" y="36781"/>
                      <a:pt x="8080" y="42167"/>
                    </a:cubicBezTo>
                    <a:cubicBezTo>
                      <a:pt x="8080" y="42167"/>
                      <a:pt x="10773" y="42167"/>
                      <a:pt x="10773" y="42167"/>
                    </a:cubicBezTo>
                    <a:cubicBezTo>
                      <a:pt x="10773" y="42167"/>
                      <a:pt x="10773" y="39474"/>
                      <a:pt x="10773" y="39474"/>
                    </a:cubicBezTo>
                    <a:cubicBezTo>
                      <a:pt x="10773" y="39474"/>
                      <a:pt x="13466" y="36781"/>
                      <a:pt x="13466" y="36781"/>
                    </a:cubicBezTo>
                    <a:cubicBezTo>
                      <a:pt x="16159" y="36781"/>
                      <a:pt x="16159" y="34088"/>
                      <a:pt x="18852" y="34088"/>
                    </a:cubicBezTo>
                    <a:cubicBezTo>
                      <a:pt x="21546" y="31394"/>
                      <a:pt x="24239" y="26008"/>
                      <a:pt x="24239" y="23315"/>
                    </a:cubicBezTo>
                    <a:cubicBezTo>
                      <a:pt x="21546" y="17928"/>
                      <a:pt x="16159" y="17928"/>
                      <a:pt x="10773" y="15235"/>
                    </a:cubicBezTo>
                    <a:cubicBezTo>
                      <a:pt x="5386" y="12542"/>
                      <a:pt x="5386" y="9849"/>
                      <a:pt x="5386" y="4462"/>
                    </a:cubicBezTo>
                    <a:cubicBezTo>
                      <a:pt x="5386" y="-924"/>
                      <a:pt x="0" y="-924"/>
                      <a:pt x="0" y="1769"/>
                    </a:cubicBezTo>
                    <a:lnTo>
                      <a:pt x="0" y="1769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5" name="任意多边形: 形状 454"/>
              <p:cNvSpPr/>
              <p:nvPr>
                <p:custDataLst>
                  <p:tags r:id="rId83"/>
                </p:custDataLst>
              </p:nvPr>
            </p:nvSpPr>
            <p:spPr>
              <a:xfrm>
                <a:off x="7940535" y="3861532"/>
                <a:ext cx="26932" cy="10286"/>
              </a:xfrm>
              <a:custGeom>
                <a:avLst/>
                <a:gdLst>
                  <a:gd name="connsiteX0" fmla="*/ 0 w 26932"/>
                  <a:gd name="connsiteY0" fmla="*/ 1197 h 10286"/>
                  <a:gd name="connsiteX1" fmla="*/ 24239 w 26932"/>
                  <a:gd name="connsiteY1" fmla="*/ 9277 h 10286"/>
                  <a:gd name="connsiteX2" fmla="*/ 26932 w 26932"/>
                  <a:gd name="connsiteY2" fmla="*/ 6583 h 10286"/>
                  <a:gd name="connsiteX3" fmla="*/ 24239 w 26932"/>
                  <a:gd name="connsiteY3" fmla="*/ 3890 h 10286"/>
                  <a:gd name="connsiteX4" fmla="*/ 13466 w 26932"/>
                  <a:gd name="connsiteY4" fmla="*/ 3890 h 10286"/>
                  <a:gd name="connsiteX5" fmla="*/ 13466 w 26932"/>
                  <a:gd name="connsiteY5" fmla="*/ 3890 h 10286"/>
                  <a:gd name="connsiteX6" fmla="*/ 13466 w 26932"/>
                  <a:gd name="connsiteY6" fmla="*/ 3890 h 10286"/>
                  <a:gd name="connsiteX7" fmla="*/ 13466 w 26932"/>
                  <a:gd name="connsiteY7" fmla="*/ 3890 h 10286"/>
                  <a:gd name="connsiteX8" fmla="*/ 10773 w 26932"/>
                  <a:gd name="connsiteY8" fmla="*/ 1197 h 10286"/>
                  <a:gd name="connsiteX9" fmla="*/ 10773 w 26932"/>
                  <a:gd name="connsiteY9" fmla="*/ 1197 h 10286"/>
                  <a:gd name="connsiteX10" fmla="*/ 10773 w 26932"/>
                  <a:gd name="connsiteY10" fmla="*/ 1197 h 10286"/>
                  <a:gd name="connsiteX11" fmla="*/ 10773 w 26932"/>
                  <a:gd name="connsiteY11" fmla="*/ 1197 h 10286"/>
                  <a:gd name="connsiteX12" fmla="*/ 10773 w 26932"/>
                  <a:gd name="connsiteY12" fmla="*/ 1197 h 10286"/>
                  <a:gd name="connsiteX13" fmla="*/ 10773 w 26932"/>
                  <a:gd name="connsiteY13" fmla="*/ 1197 h 10286"/>
                  <a:gd name="connsiteX14" fmla="*/ 8080 w 26932"/>
                  <a:gd name="connsiteY14" fmla="*/ 1197 h 10286"/>
                  <a:gd name="connsiteX15" fmla="*/ 0 w 26932"/>
                  <a:gd name="connsiteY15" fmla="*/ 1197 h 10286"/>
                  <a:gd name="connsiteX16" fmla="*/ 0 w 26932"/>
                  <a:gd name="connsiteY16" fmla="*/ 1197 h 10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932" h="10286">
                    <a:moveTo>
                      <a:pt x="0" y="1197"/>
                    </a:moveTo>
                    <a:cubicBezTo>
                      <a:pt x="5386" y="9277"/>
                      <a:pt x="16159" y="11970"/>
                      <a:pt x="24239" y="9277"/>
                    </a:cubicBezTo>
                    <a:cubicBezTo>
                      <a:pt x="26932" y="9277"/>
                      <a:pt x="26932" y="6583"/>
                      <a:pt x="26932" y="6583"/>
                    </a:cubicBezTo>
                    <a:cubicBezTo>
                      <a:pt x="26932" y="3890"/>
                      <a:pt x="24239" y="3890"/>
                      <a:pt x="24239" y="3890"/>
                    </a:cubicBezTo>
                    <a:cubicBezTo>
                      <a:pt x="21546" y="3890"/>
                      <a:pt x="18852" y="3890"/>
                      <a:pt x="13466" y="3890"/>
                    </a:cubicBezTo>
                    <a:cubicBezTo>
                      <a:pt x="13466" y="3890"/>
                      <a:pt x="13466" y="3890"/>
                      <a:pt x="13466" y="3890"/>
                    </a:cubicBezTo>
                    <a:cubicBezTo>
                      <a:pt x="13466" y="3890"/>
                      <a:pt x="13466" y="3890"/>
                      <a:pt x="13466" y="3890"/>
                    </a:cubicBezTo>
                    <a:cubicBezTo>
                      <a:pt x="13466" y="3890"/>
                      <a:pt x="13466" y="3890"/>
                      <a:pt x="13466" y="3890"/>
                    </a:cubicBezTo>
                    <a:cubicBezTo>
                      <a:pt x="13466" y="3890"/>
                      <a:pt x="10773" y="3890"/>
                      <a:pt x="10773" y="1197"/>
                    </a:cubicBezTo>
                    <a:cubicBezTo>
                      <a:pt x="10773" y="1197"/>
                      <a:pt x="10773" y="1197"/>
                      <a:pt x="10773" y="1197"/>
                    </a:cubicBezTo>
                    <a:cubicBezTo>
                      <a:pt x="10773" y="1197"/>
                      <a:pt x="10773" y="1197"/>
                      <a:pt x="10773" y="1197"/>
                    </a:cubicBezTo>
                    <a:cubicBezTo>
                      <a:pt x="10773" y="1197"/>
                      <a:pt x="10773" y="1197"/>
                      <a:pt x="10773" y="1197"/>
                    </a:cubicBezTo>
                    <a:cubicBezTo>
                      <a:pt x="10773" y="1197"/>
                      <a:pt x="10773" y="1197"/>
                      <a:pt x="10773" y="1197"/>
                    </a:cubicBezTo>
                    <a:cubicBezTo>
                      <a:pt x="10773" y="1197"/>
                      <a:pt x="10773" y="1197"/>
                      <a:pt x="10773" y="1197"/>
                    </a:cubicBezTo>
                    <a:cubicBezTo>
                      <a:pt x="10773" y="1197"/>
                      <a:pt x="8080" y="-1496"/>
                      <a:pt x="8080" y="1197"/>
                    </a:cubicBezTo>
                    <a:cubicBezTo>
                      <a:pt x="0" y="-1496"/>
                      <a:pt x="0" y="1197"/>
                      <a:pt x="0" y="1197"/>
                    </a:cubicBezTo>
                    <a:lnTo>
                      <a:pt x="0" y="1197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6" name="任意多边形: 形状 455"/>
              <p:cNvSpPr/>
              <p:nvPr>
                <p:custDataLst>
                  <p:tags r:id="rId84"/>
                </p:custDataLst>
              </p:nvPr>
            </p:nvSpPr>
            <p:spPr>
              <a:xfrm>
                <a:off x="7935148" y="3881582"/>
                <a:ext cx="16159" cy="5386"/>
              </a:xfrm>
              <a:custGeom>
                <a:avLst/>
                <a:gdLst>
                  <a:gd name="connsiteX0" fmla="*/ 2693 w 16159"/>
                  <a:gd name="connsiteY0" fmla="*/ 2693 h 5386"/>
                  <a:gd name="connsiteX1" fmla="*/ 8079 w 16159"/>
                  <a:gd name="connsiteY1" fmla="*/ 5387 h 5386"/>
                  <a:gd name="connsiteX2" fmla="*/ 13466 w 16159"/>
                  <a:gd name="connsiteY2" fmla="*/ 5387 h 5386"/>
                  <a:gd name="connsiteX3" fmla="*/ 16159 w 16159"/>
                  <a:gd name="connsiteY3" fmla="*/ 5387 h 5386"/>
                  <a:gd name="connsiteX4" fmla="*/ 16159 w 16159"/>
                  <a:gd name="connsiteY4" fmla="*/ 2693 h 5386"/>
                  <a:gd name="connsiteX5" fmla="*/ 13466 w 16159"/>
                  <a:gd name="connsiteY5" fmla="*/ 0 h 5386"/>
                  <a:gd name="connsiteX6" fmla="*/ 13466 w 16159"/>
                  <a:gd name="connsiteY6" fmla="*/ 0 h 5386"/>
                  <a:gd name="connsiteX7" fmla="*/ 13466 w 16159"/>
                  <a:gd name="connsiteY7" fmla="*/ 0 h 5386"/>
                  <a:gd name="connsiteX8" fmla="*/ 10773 w 16159"/>
                  <a:gd name="connsiteY8" fmla="*/ 0 h 5386"/>
                  <a:gd name="connsiteX9" fmla="*/ 10773 w 16159"/>
                  <a:gd name="connsiteY9" fmla="*/ 0 h 5386"/>
                  <a:gd name="connsiteX10" fmla="*/ 8079 w 16159"/>
                  <a:gd name="connsiteY10" fmla="*/ 0 h 5386"/>
                  <a:gd name="connsiteX11" fmla="*/ 8079 w 16159"/>
                  <a:gd name="connsiteY11" fmla="*/ 0 h 5386"/>
                  <a:gd name="connsiteX12" fmla="*/ 5386 w 16159"/>
                  <a:gd name="connsiteY12" fmla="*/ 0 h 5386"/>
                  <a:gd name="connsiteX13" fmla="*/ 5386 w 16159"/>
                  <a:gd name="connsiteY13" fmla="*/ 0 h 5386"/>
                  <a:gd name="connsiteX14" fmla="*/ 5386 w 16159"/>
                  <a:gd name="connsiteY14" fmla="*/ 0 h 5386"/>
                  <a:gd name="connsiteX15" fmla="*/ 5386 w 16159"/>
                  <a:gd name="connsiteY15" fmla="*/ 0 h 5386"/>
                  <a:gd name="connsiteX16" fmla="*/ 5386 w 16159"/>
                  <a:gd name="connsiteY16" fmla="*/ 0 h 5386"/>
                  <a:gd name="connsiteX17" fmla="*/ 2693 w 16159"/>
                  <a:gd name="connsiteY17" fmla="*/ 0 h 5386"/>
                  <a:gd name="connsiteX18" fmla="*/ 0 w 16159"/>
                  <a:gd name="connsiteY18" fmla="*/ 0 h 5386"/>
                  <a:gd name="connsiteX19" fmla="*/ 2693 w 16159"/>
                  <a:gd name="connsiteY19" fmla="*/ 2693 h 5386"/>
                  <a:gd name="connsiteX20" fmla="*/ 2693 w 16159"/>
                  <a:gd name="connsiteY20" fmla="*/ 2693 h 5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6159" h="5386">
                    <a:moveTo>
                      <a:pt x="2693" y="2693"/>
                    </a:moveTo>
                    <a:cubicBezTo>
                      <a:pt x="2693" y="5387"/>
                      <a:pt x="5386" y="5387"/>
                      <a:pt x="8079" y="5387"/>
                    </a:cubicBezTo>
                    <a:cubicBezTo>
                      <a:pt x="10773" y="5387"/>
                      <a:pt x="13466" y="5387"/>
                      <a:pt x="13466" y="5387"/>
                    </a:cubicBezTo>
                    <a:cubicBezTo>
                      <a:pt x="13466" y="5387"/>
                      <a:pt x="13466" y="5387"/>
                      <a:pt x="16159" y="5387"/>
                    </a:cubicBezTo>
                    <a:cubicBezTo>
                      <a:pt x="16159" y="5387"/>
                      <a:pt x="16159" y="2693"/>
                      <a:pt x="16159" y="2693"/>
                    </a:cubicBezTo>
                    <a:cubicBezTo>
                      <a:pt x="16159" y="0"/>
                      <a:pt x="13466" y="0"/>
                      <a:pt x="13466" y="0"/>
                    </a:cubicBezTo>
                    <a:cubicBezTo>
                      <a:pt x="13466" y="0"/>
                      <a:pt x="13466" y="0"/>
                      <a:pt x="13466" y="0"/>
                    </a:cubicBezTo>
                    <a:cubicBezTo>
                      <a:pt x="13466" y="0"/>
                      <a:pt x="13466" y="0"/>
                      <a:pt x="13466" y="0"/>
                    </a:cubicBezTo>
                    <a:cubicBezTo>
                      <a:pt x="13466" y="0"/>
                      <a:pt x="13466" y="0"/>
                      <a:pt x="10773" y="0"/>
                    </a:cubicBezTo>
                    <a:cubicBezTo>
                      <a:pt x="10773" y="0"/>
                      <a:pt x="10773" y="0"/>
                      <a:pt x="10773" y="0"/>
                    </a:cubicBezTo>
                    <a:cubicBezTo>
                      <a:pt x="10773" y="0"/>
                      <a:pt x="10773" y="0"/>
                      <a:pt x="8079" y="0"/>
                    </a:cubicBezTo>
                    <a:cubicBezTo>
                      <a:pt x="8079" y="0"/>
                      <a:pt x="8079" y="0"/>
                      <a:pt x="8079" y="0"/>
                    </a:cubicBezTo>
                    <a:cubicBezTo>
                      <a:pt x="8079" y="0"/>
                      <a:pt x="8079" y="0"/>
                      <a:pt x="5386" y="0"/>
                    </a:cubicBezTo>
                    <a:cubicBezTo>
                      <a:pt x="5386" y="0"/>
                      <a:pt x="5386" y="0"/>
                      <a:pt x="5386" y="0"/>
                    </a:cubicBezTo>
                    <a:cubicBezTo>
                      <a:pt x="5386" y="0"/>
                      <a:pt x="5386" y="0"/>
                      <a:pt x="5386" y="0"/>
                    </a:cubicBezTo>
                    <a:cubicBezTo>
                      <a:pt x="5386" y="0"/>
                      <a:pt x="5386" y="0"/>
                      <a:pt x="5386" y="0"/>
                    </a:cubicBezTo>
                    <a:cubicBezTo>
                      <a:pt x="5386" y="0"/>
                      <a:pt x="5386" y="0"/>
                      <a:pt x="5386" y="0"/>
                    </a:cubicBezTo>
                    <a:cubicBezTo>
                      <a:pt x="5386" y="0"/>
                      <a:pt x="5386" y="0"/>
                      <a:pt x="2693" y="0"/>
                    </a:cubicBezTo>
                    <a:cubicBezTo>
                      <a:pt x="2693" y="0"/>
                      <a:pt x="0" y="0"/>
                      <a:pt x="0" y="0"/>
                    </a:cubicBezTo>
                    <a:cubicBezTo>
                      <a:pt x="2693" y="0"/>
                      <a:pt x="2693" y="0"/>
                      <a:pt x="2693" y="2693"/>
                    </a:cubicBezTo>
                    <a:lnTo>
                      <a:pt x="2693" y="2693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7" name="任意多边形: 形状 456"/>
              <p:cNvSpPr/>
              <p:nvPr>
                <p:custDataLst>
                  <p:tags r:id="rId85"/>
                </p:custDataLst>
              </p:nvPr>
            </p:nvSpPr>
            <p:spPr>
              <a:xfrm>
                <a:off x="7910909" y="3806172"/>
                <a:ext cx="16159" cy="21545"/>
              </a:xfrm>
              <a:custGeom>
                <a:avLst/>
                <a:gdLst>
                  <a:gd name="connsiteX0" fmla="*/ 16159 w 16159"/>
                  <a:gd name="connsiteY0" fmla="*/ 10773 h 21545"/>
                  <a:gd name="connsiteX1" fmla="*/ 8080 w 16159"/>
                  <a:gd name="connsiteY1" fmla="*/ 21546 h 21545"/>
                  <a:gd name="connsiteX2" fmla="*/ 0 w 16159"/>
                  <a:gd name="connsiteY2" fmla="*/ 10773 h 21545"/>
                  <a:gd name="connsiteX3" fmla="*/ 8080 w 16159"/>
                  <a:gd name="connsiteY3" fmla="*/ 0 h 21545"/>
                  <a:gd name="connsiteX4" fmla="*/ 16159 w 16159"/>
                  <a:gd name="connsiteY4" fmla="*/ 10773 h 215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159" h="21545">
                    <a:moveTo>
                      <a:pt x="16159" y="10773"/>
                    </a:moveTo>
                    <a:cubicBezTo>
                      <a:pt x="16159" y="16159"/>
                      <a:pt x="13466" y="21546"/>
                      <a:pt x="8080" y="21546"/>
                    </a:cubicBezTo>
                    <a:cubicBezTo>
                      <a:pt x="2693" y="21546"/>
                      <a:pt x="0" y="16159"/>
                      <a:pt x="0" y="10773"/>
                    </a:cubicBezTo>
                    <a:cubicBezTo>
                      <a:pt x="0" y="5386"/>
                      <a:pt x="2693" y="0"/>
                      <a:pt x="8080" y="0"/>
                    </a:cubicBezTo>
                    <a:cubicBezTo>
                      <a:pt x="13466" y="0"/>
                      <a:pt x="16159" y="5386"/>
                      <a:pt x="16159" y="10773"/>
                    </a:cubicBez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8" name="任意多边形: 形状 457"/>
              <p:cNvSpPr/>
              <p:nvPr>
                <p:custDataLst>
                  <p:tags r:id="rId86"/>
                </p:custDataLst>
              </p:nvPr>
            </p:nvSpPr>
            <p:spPr>
              <a:xfrm>
                <a:off x="7972853" y="3808865"/>
                <a:ext cx="10772" cy="16159"/>
              </a:xfrm>
              <a:custGeom>
                <a:avLst/>
                <a:gdLst>
                  <a:gd name="connsiteX0" fmla="*/ 10773 w 10772"/>
                  <a:gd name="connsiteY0" fmla="*/ 8080 h 16159"/>
                  <a:gd name="connsiteX1" fmla="*/ 5386 w 10772"/>
                  <a:gd name="connsiteY1" fmla="*/ 16159 h 16159"/>
                  <a:gd name="connsiteX2" fmla="*/ 0 w 10772"/>
                  <a:gd name="connsiteY2" fmla="*/ 8080 h 16159"/>
                  <a:gd name="connsiteX3" fmla="*/ 5386 w 10772"/>
                  <a:gd name="connsiteY3" fmla="*/ 0 h 16159"/>
                  <a:gd name="connsiteX4" fmla="*/ 10773 w 10772"/>
                  <a:gd name="connsiteY4" fmla="*/ 8080 h 161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772" h="16159">
                    <a:moveTo>
                      <a:pt x="10773" y="8080"/>
                    </a:moveTo>
                    <a:cubicBezTo>
                      <a:pt x="10773" y="12542"/>
                      <a:pt x="8361" y="16159"/>
                      <a:pt x="5386" y="16159"/>
                    </a:cubicBezTo>
                    <a:cubicBezTo>
                      <a:pt x="2411" y="16159"/>
                      <a:pt x="0" y="12542"/>
                      <a:pt x="0" y="8080"/>
                    </a:cubicBezTo>
                    <a:cubicBezTo>
                      <a:pt x="0" y="3617"/>
                      <a:pt x="2411" y="0"/>
                      <a:pt x="5386" y="0"/>
                    </a:cubicBezTo>
                    <a:cubicBezTo>
                      <a:pt x="8361" y="0"/>
                      <a:pt x="10773" y="3617"/>
                      <a:pt x="10773" y="8080"/>
                    </a:cubicBez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59" name="任意多边形: 形状 458"/>
              <p:cNvSpPr/>
              <p:nvPr>
                <p:custDataLst>
                  <p:tags r:id="rId87"/>
                </p:custDataLst>
              </p:nvPr>
            </p:nvSpPr>
            <p:spPr>
              <a:xfrm>
                <a:off x="7802124" y="3817618"/>
                <a:ext cx="23717" cy="38147"/>
              </a:xfrm>
              <a:custGeom>
                <a:avLst/>
                <a:gdLst>
                  <a:gd name="connsiteX0" fmla="*/ 22602 w 23717"/>
                  <a:gd name="connsiteY0" fmla="*/ 2020 h 38147"/>
                  <a:gd name="connsiteX1" fmla="*/ 9136 w 23717"/>
                  <a:gd name="connsiteY1" fmla="*/ 2020 h 38147"/>
                  <a:gd name="connsiteX2" fmla="*/ 1056 w 23717"/>
                  <a:gd name="connsiteY2" fmla="*/ 12793 h 38147"/>
                  <a:gd name="connsiteX3" fmla="*/ 6443 w 23717"/>
                  <a:gd name="connsiteY3" fmla="*/ 37031 h 38147"/>
                  <a:gd name="connsiteX4" fmla="*/ 9136 w 23717"/>
                  <a:gd name="connsiteY4" fmla="*/ 34338 h 38147"/>
                  <a:gd name="connsiteX5" fmla="*/ 6443 w 23717"/>
                  <a:gd name="connsiteY5" fmla="*/ 18179 h 38147"/>
                  <a:gd name="connsiteX6" fmla="*/ 19909 w 23717"/>
                  <a:gd name="connsiteY6" fmla="*/ 10099 h 38147"/>
                  <a:gd name="connsiteX7" fmla="*/ 22602 w 23717"/>
                  <a:gd name="connsiteY7" fmla="*/ 2020 h 38147"/>
                  <a:gd name="connsiteX8" fmla="*/ 22602 w 23717"/>
                  <a:gd name="connsiteY8" fmla="*/ 2020 h 3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717" h="38147">
                    <a:moveTo>
                      <a:pt x="22602" y="2020"/>
                    </a:moveTo>
                    <a:cubicBezTo>
                      <a:pt x="19909" y="-673"/>
                      <a:pt x="14523" y="-673"/>
                      <a:pt x="9136" y="2020"/>
                    </a:cubicBezTo>
                    <a:cubicBezTo>
                      <a:pt x="3750" y="4713"/>
                      <a:pt x="1056" y="7406"/>
                      <a:pt x="1056" y="12793"/>
                    </a:cubicBezTo>
                    <a:cubicBezTo>
                      <a:pt x="-1637" y="20872"/>
                      <a:pt x="1056" y="28952"/>
                      <a:pt x="6443" y="37031"/>
                    </a:cubicBezTo>
                    <a:cubicBezTo>
                      <a:pt x="9136" y="39725"/>
                      <a:pt x="11830" y="37031"/>
                      <a:pt x="9136" y="34338"/>
                    </a:cubicBezTo>
                    <a:cubicBezTo>
                      <a:pt x="3750" y="28952"/>
                      <a:pt x="3750" y="23565"/>
                      <a:pt x="6443" y="18179"/>
                    </a:cubicBezTo>
                    <a:cubicBezTo>
                      <a:pt x="9136" y="12793"/>
                      <a:pt x="14523" y="7406"/>
                      <a:pt x="19909" y="10099"/>
                    </a:cubicBezTo>
                    <a:cubicBezTo>
                      <a:pt x="22602" y="7406"/>
                      <a:pt x="25296" y="2020"/>
                      <a:pt x="22602" y="2020"/>
                    </a:cubicBezTo>
                    <a:lnTo>
                      <a:pt x="22602" y="2020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0" name="任意多边形: 形状 459"/>
              <p:cNvSpPr/>
              <p:nvPr>
                <p:custDataLst>
                  <p:tags r:id="rId88"/>
                </p:custDataLst>
              </p:nvPr>
            </p:nvSpPr>
            <p:spPr>
              <a:xfrm>
                <a:off x="7792988" y="3935446"/>
                <a:ext cx="128694" cy="194416"/>
              </a:xfrm>
              <a:custGeom>
                <a:avLst/>
                <a:gdLst>
                  <a:gd name="connsiteX0" fmla="*/ 120615 w 128694"/>
                  <a:gd name="connsiteY0" fmla="*/ 2693 h 194416"/>
                  <a:gd name="connsiteX1" fmla="*/ 123308 w 128694"/>
                  <a:gd name="connsiteY1" fmla="*/ 96956 h 194416"/>
                  <a:gd name="connsiteX2" fmla="*/ 101762 w 128694"/>
                  <a:gd name="connsiteY2" fmla="*/ 175059 h 194416"/>
                  <a:gd name="connsiteX3" fmla="*/ 29045 w 128694"/>
                  <a:gd name="connsiteY3" fmla="*/ 175059 h 194416"/>
                  <a:gd name="connsiteX4" fmla="*/ 7500 w 128694"/>
                  <a:gd name="connsiteY4" fmla="*/ 102342 h 194416"/>
                  <a:gd name="connsiteX5" fmla="*/ 2113 w 128694"/>
                  <a:gd name="connsiteY5" fmla="*/ 99649 h 194416"/>
                  <a:gd name="connsiteX6" fmla="*/ 12886 w 128694"/>
                  <a:gd name="connsiteY6" fmla="*/ 158899 h 194416"/>
                  <a:gd name="connsiteX7" fmla="*/ 58671 w 128694"/>
                  <a:gd name="connsiteY7" fmla="*/ 193911 h 194416"/>
                  <a:gd name="connsiteX8" fmla="*/ 112535 w 128694"/>
                  <a:gd name="connsiteY8" fmla="*/ 169672 h 194416"/>
                  <a:gd name="connsiteX9" fmla="*/ 128694 w 128694"/>
                  <a:gd name="connsiteY9" fmla="*/ 102342 h 194416"/>
                  <a:gd name="connsiteX10" fmla="*/ 126001 w 128694"/>
                  <a:gd name="connsiteY10" fmla="*/ 0 h 194416"/>
                  <a:gd name="connsiteX11" fmla="*/ 120615 w 128694"/>
                  <a:gd name="connsiteY11" fmla="*/ 2693 h 194416"/>
                  <a:gd name="connsiteX12" fmla="*/ 120615 w 128694"/>
                  <a:gd name="connsiteY12" fmla="*/ 2693 h 1944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8694" h="194416">
                    <a:moveTo>
                      <a:pt x="120615" y="2693"/>
                    </a:moveTo>
                    <a:cubicBezTo>
                      <a:pt x="120615" y="35012"/>
                      <a:pt x="120615" y="64637"/>
                      <a:pt x="123308" y="96956"/>
                    </a:cubicBezTo>
                    <a:cubicBezTo>
                      <a:pt x="126001" y="123888"/>
                      <a:pt x="123308" y="156206"/>
                      <a:pt x="101762" y="175059"/>
                    </a:cubicBezTo>
                    <a:cubicBezTo>
                      <a:pt x="82909" y="193911"/>
                      <a:pt x="47898" y="193911"/>
                      <a:pt x="29045" y="175059"/>
                    </a:cubicBezTo>
                    <a:cubicBezTo>
                      <a:pt x="10193" y="158899"/>
                      <a:pt x="2113" y="126581"/>
                      <a:pt x="7500" y="102342"/>
                    </a:cubicBezTo>
                    <a:cubicBezTo>
                      <a:pt x="7500" y="99649"/>
                      <a:pt x="2113" y="96956"/>
                      <a:pt x="2113" y="99649"/>
                    </a:cubicBezTo>
                    <a:cubicBezTo>
                      <a:pt x="-3273" y="121194"/>
                      <a:pt x="2113" y="140047"/>
                      <a:pt x="12886" y="158899"/>
                    </a:cubicBezTo>
                    <a:cubicBezTo>
                      <a:pt x="20966" y="177752"/>
                      <a:pt x="39818" y="191218"/>
                      <a:pt x="58671" y="193911"/>
                    </a:cubicBezTo>
                    <a:cubicBezTo>
                      <a:pt x="80216" y="196604"/>
                      <a:pt x="99069" y="188525"/>
                      <a:pt x="112535" y="169672"/>
                    </a:cubicBezTo>
                    <a:cubicBezTo>
                      <a:pt x="126001" y="150820"/>
                      <a:pt x="128694" y="126581"/>
                      <a:pt x="128694" y="102342"/>
                    </a:cubicBezTo>
                    <a:cubicBezTo>
                      <a:pt x="128694" y="67330"/>
                      <a:pt x="123308" y="35012"/>
                      <a:pt x="126001" y="0"/>
                    </a:cubicBezTo>
                    <a:cubicBezTo>
                      <a:pt x="126001" y="0"/>
                      <a:pt x="120615" y="0"/>
                      <a:pt x="120615" y="2693"/>
                    </a:cubicBezTo>
                    <a:lnTo>
                      <a:pt x="120615" y="2693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1" name="任意多边形: 形状 460"/>
              <p:cNvSpPr/>
              <p:nvPr>
                <p:custDataLst>
                  <p:tags r:id="rId89"/>
                </p:custDataLst>
              </p:nvPr>
            </p:nvSpPr>
            <p:spPr>
              <a:xfrm>
                <a:off x="7867793" y="3924673"/>
                <a:ext cx="48501" cy="56557"/>
              </a:xfrm>
              <a:custGeom>
                <a:avLst/>
                <a:gdLst>
                  <a:gd name="connsiteX0" fmla="*/ 45809 w 48501"/>
                  <a:gd name="connsiteY0" fmla="*/ 13466 h 56557"/>
                  <a:gd name="connsiteX1" fmla="*/ 24 w 48501"/>
                  <a:gd name="connsiteY1" fmla="*/ 0 h 56557"/>
                  <a:gd name="connsiteX2" fmla="*/ 48502 w 48501"/>
                  <a:gd name="connsiteY2" fmla="*/ 56557 h 56557"/>
                  <a:gd name="connsiteX3" fmla="*/ 45809 w 48501"/>
                  <a:gd name="connsiteY3" fmla="*/ 13466 h 565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501" h="56557">
                    <a:moveTo>
                      <a:pt x="45809" y="13466"/>
                    </a:moveTo>
                    <a:lnTo>
                      <a:pt x="24" y="0"/>
                    </a:lnTo>
                    <a:cubicBezTo>
                      <a:pt x="24" y="0"/>
                      <a:pt x="-2669" y="16159"/>
                      <a:pt x="48502" y="56557"/>
                    </a:cubicBezTo>
                    <a:lnTo>
                      <a:pt x="45809" y="13466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62" name="任意多边形: 形状 461"/>
              <p:cNvSpPr/>
              <p:nvPr>
                <p:custDataLst>
                  <p:tags r:id="rId90"/>
                </p:custDataLst>
              </p:nvPr>
            </p:nvSpPr>
            <p:spPr>
              <a:xfrm>
                <a:off x="7751488" y="3593602"/>
                <a:ext cx="245603" cy="339150"/>
              </a:xfrm>
              <a:custGeom>
                <a:avLst/>
                <a:gdLst>
                  <a:gd name="connsiteX0" fmla="*/ 226752 w 245603"/>
                  <a:gd name="connsiteY0" fmla="*/ 145239 h 339150"/>
                  <a:gd name="connsiteX1" fmla="*/ 242911 w 245603"/>
                  <a:gd name="connsiteY1" fmla="*/ 123694 h 339150"/>
                  <a:gd name="connsiteX2" fmla="*/ 245604 w 245603"/>
                  <a:gd name="connsiteY2" fmla="*/ 99455 h 339150"/>
                  <a:gd name="connsiteX3" fmla="*/ 229445 w 245603"/>
                  <a:gd name="connsiteY3" fmla="*/ 83295 h 339150"/>
                  <a:gd name="connsiteX4" fmla="*/ 207899 w 245603"/>
                  <a:gd name="connsiteY4" fmla="*/ 37511 h 339150"/>
                  <a:gd name="connsiteX5" fmla="*/ 164808 w 245603"/>
                  <a:gd name="connsiteY5" fmla="*/ 10579 h 339150"/>
                  <a:gd name="connsiteX6" fmla="*/ 97477 w 245603"/>
                  <a:gd name="connsiteY6" fmla="*/ 5192 h 339150"/>
                  <a:gd name="connsiteX7" fmla="*/ 67852 w 245603"/>
                  <a:gd name="connsiteY7" fmla="*/ 42897 h 339150"/>
                  <a:gd name="connsiteX8" fmla="*/ 73239 w 245603"/>
                  <a:gd name="connsiteY8" fmla="*/ 91375 h 339150"/>
                  <a:gd name="connsiteX9" fmla="*/ 49000 w 245603"/>
                  <a:gd name="connsiteY9" fmla="*/ 83295 h 339150"/>
                  <a:gd name="connsiteX10" fmla="*/ 24761 w 245603"/>
                  <a:gd name="connsiteY10" fmla="*/ 91375 h 339150"/>
                  <a:gd name="connsiteX11" fmla="*/ 3215 w 245603"/>
                  <a:gd name="connsiteY11" fmla="*/ 134466 h 339150"/>
                  <a:gd name="connsiteX12" fmla="*/ 27454 w 245603"/>
                  <a:gd name="connsiteY12" fmla="*/ 177558 h 339150"/>
                  <a:gd name="connsiteX13" fmla="*/ 16681 w 245603"/>
                  <a:gd name="connsiteY13" fmla="*/ 182944 h 339150"/>
                  <a:gd name="connsiteX14" fmla="*/ 522 w 245603"/>
                  <a:gd name="connsiteY14" fmla="*/ 231422 h 339150"/>
                  <a:gd name="connsiteX15" fmla="*/ 46307 w 245603"/>
                  <a:gd name="connsiteY15" fmla="*/ 296059 h 339150"/>
                  <a:gd name="connsiteX16" fmla="*/ 54386 w 245603"/>
                  <a:gd name="connsiteY16" fmla="*/ 325684 h 339150"/>
                  <a:gd name="connsiteX17" fmla="*/ 75932 w 245603"/>
                  <a:gd name="connsiteY17" fmla="*/ 339150 h 339150"/>
                  <a:gd name="connsiteX18" fmla="*/ 86705 w 245603"/>
                  <a:gd name="connsiteY18" fmla="*/ 285286 h 339150"/>
                  <a:gd name="connsiteX19" fmla="*/ 86705 w 245603"/>
                  <a:gd name="connsiteY19" fmla="*/ 285286 h 339150"/>
                  <a:gd name="connsiteX20" fmla="*/ 86705 w 245603"/>
                  <a:gd name="connsiteY20" fmla="*/ 285286 h 339150"/>
                  <a:gd name="connsiteX21" fmla="*/ 67852 w 245603"/>
                  <a:gd name="connsiteY21" fmla="*/ 287979 h 339150"/>
                  <a:gd name="connsiteX22" fmla="*/ 54386 w 245603"/>
                  <a:gd name="connsiteY22" fmla="*/ 285286 h 339150"/>
                  <a:gd name="connsiteX23" fmla="*/ 46307 w 245603"/>
                  <a:gd name="connsiteY23" fmla="*/ 282593 h 339150"/>
                  <a:gd name="connsiteX24" fmla="*/ 38227 w 245603"/>
                  <a:gd name="connsiteY24" fmla="*/ 271820 h 339150"/>
                  <a:gd name="connsiteX25" fmla="*/ 32840 w 245603"/>
                  <a:gd name="connsiteY25" fmla="*/ 247581 h 339150"/>
                  <a:gd name="connsiteX26" fmla="*/ 38227 w 245603"/>
                  <a:gd name="connsiteY26" fmla="*/ 223342 h 339150"/>
                  <a:gd name="connsiteX27" fmla="*/ 43613 w 245603"/>
                  <a:gd name="connsiteY27" fmla="*/ 215263 h 339150"/>
                  <a:gd name="connsiteX28" fmla="*/ 54386 w 245603"/>
                  <a:gd name="connsiteY28" fmla="*/ 207183 h 339150"/>
                  <a:gd name="connsiteX29" fmla="*/ 86705 w 245603"/>
                  <a:gd name="connsiteY29" fmla="*/ 212570 h 339150"/>
                  <a:gd name="connsiteX30" fmla="*/ 97477 w 245603"/>
                  <a:gd name="connsiteY30" fmla="*/ 158705 h 339150"/>
                  <a:gd name="connsiteX31" fmla="*/ 127103 w 245603"/>
                  <a:gd name="connsiteY31" fmla="*/ 115614 h 339150"/>
                  <a:gd name="connsiteX32" fmla="*/ 137876 w 245603"/>
                  <a:gd name="connsiteY32" fmla="*/ 107534 h 339150"/>
                  <a:gd name="connsiteX33" fmla="*/ 172887 w 245603"/>
                  <a:gd name="connsiteY33" fmla="*/ 99455 h 339150"/>
                  <a:gd name="connsiteX34" fmla="*/ 191740 w 245603"/>
                  <a:gd name="connsiteY34" fmla="*/ 104841 h 339150"/>
                  <a:gd name="connsiteX35" fmla="*/ 213286 w 245603"/>
                  <a:gd name="connsiteY35" fmla="*/ 126387 h 339150"/>
                  <a:gd name="connsiteX36" fmla="*/ 226752 w 245603"/>
                  <a:gd name="connsiteY36" fmla="*/ 145239 h 339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245603" h="339150">
                    <a:moveTo>
                      <a:pt x="226752" y="145239"/>
                    </a:moveTo>
                    <a:cubicBezTo>
                      <a:pt x="234831" y="142546"/>
                      <a:pt x="240218" y="131773"/>
                      <a:pt x="242911" y="123694"/>
                    </a:cubicBezTo>
                    <a:cubicBezTo>
                      <a:pt x="245604" y="115614"/>
                      <a:pt x="245604" y="107534"/>
                      <a:pt x="245604" y="99455"/>
                    </a:cubicBezTo>
                    <a:cubicBezTo>
                      <a:pt x="242911" y="91375"/>
                      <a:pt x="237525" y="83295"/>
                      <a:pt x="229445" y="83295"/>
                    </a:cubicBezTo>
                    <a:cubicBezTo>
                      <a:pt x="229445" y="67136"/>
                      <a:pt x="218672" y="48284"/>
                      <a:pt x="207899" y="37511"/>
                    </a:cubicBezTo>
                    <a:cubicBezTo>
                      <a:pt x="194433" y="24045"/>
                      <a:pt x="180967" y="15965"/>
                      <a:pt x="164808" y="10579"/>
                    </a:cubicBezTo>
                    <a:cubicBezTo>
                      <a:pt x="143262" y="2499"/>
                      <a:pt x="119023" y="-5580"/>
                      <a:pt x="97477" y="5192"/>
                    </a:cubicBezTo>
                    <a:cubicBezTo>
                      <a:pt x="81318" y="10579"/>
                      <a:pt x="70545" y="26738"/>
                      <a:pt x="67852" y="42897"/>
                    </a:cubicBezTo>
                    <a:cubicBezTo>
                      <a:pt x="65159" y="59056"/>
                      <a:pt x="67852" y="77909"/>
                      <a:pt x="73239" y="91375"/>
                    </a:cubicBezTo>
                    <a:cubicBezTo>
                      <a:pt x="67852" y="85989"/>
                      <a:pt x="57079" y="83295"/>
                      <a:pt x="49000" y="83295"/>
                    </a:cubicBezTo>
                    <a:cubicBezTo>
                      <a:pt x="40920" y="83295"/>
                      <a:pt x="32840" y="85989"/>
                      <a:pt x="24761" y="91375"/>
                    </a:cubicBezTo>
                    <a:cubicBezTo>
                      <a:pt x="11295" y="102148"/>
                      <a:pt x="3215" y="118307"/>
                      <a:pt x="3215" y="134466"/>
                    </a:cubicBezTo>
                    <a:cubicBezTo>
                      <a:pt x="3215" y="150626"/>
                      <a:pt x="11295" y="166785"/>
                      <a:pt x="27454" y="177558"/>
                    </a:cubicBezTo>
                    <a:cubicBezTo>
                      <a:pt x="22068" y="177558"/>
                      <a:pt x="19374" y="180251"/>
                      <a:pt x="16681" y="182944"/>
                    </a:cubicBezTo>
                    <a:cubicBezTo>
                      <a:pt x="5908" y="196410"/>
                      <a:pt x="-2171" y="215263"/>
                      <a:pt x="522" y="231422"/>
                    </a:cubicBezTo>
                    <a:cubicBezTo>
                      <a:pt x="5908" y="258354"/>
                      <a:pt x="38227" y="269127"/>
                      <a:pt x="46307" y="296059"/>
                    </a:cubicBezTo>
                    <a:cubicBezTo>
                      <a:pt x="49000" y="306832"/>
                      <a:pt x="49000" y="317605"/>
                      <a:pt x="54386" y="325684"/>
                    </a:cubicBezTo>
                    <a:cubicBezTo>
                      <a:pt x="59773" y="333764"/>
                      <a:pt x="67852" y="336457"/>
                      <a:pt x="75932" y="339150"/>
                    </a:cubicBezTo>
                    <a:cubicBezTo>
                      <a:pt x="78625" y="320298"/>
                      <a:pt x="84011" y="304139"/>
                      <a:pt x="86705" y="285286"/>
                    </a:cubicBezTo>
                    <a:cubicBezTo>
                      <a:pt x="86705" y="285286"/>
                      <a:pt x="86705" y="285286"/>
                      <a:pt x="86705" y="285286"/>
                    </a:cubicBezTo>
                    <a:cubicBezTo>
                      <a:pt x="86705" y="285286"/>
                      <a:pt x="86705" y="285286"/>
                      <a:pt x="86705" y="285286"/>
                    </a:cubicBezTo>
                    <a:cubicBezTo>
                      <a:pt x="81318" y="287979"/>
                      <a:pt x="75932" y="287979"/>
                      <a:pt x="67852" y="287979"/>
                    </a:cubicBezTo>
                    <a:cubicBezTo>
                      <a:pt x="62466" y="287979"/>
                      <a:pt x="59773" y="287979"/>
                      <a:pt x="54386" y="285286"/>
                    </a:cubicBezTo>
                    <a:cubicBezTo>
                      <a:pt x="51693" y="285286"/>
                      <a:pt x="49000" y="282593"/>
                      <a:pt x="46307" y="282593"/>
                    </a:cubicBezTo>
                    <a:cubicBezTo>
                      <a:pt x="43613" y="279900"/>
                      <a:pt x="40920" y="274513"/>
                      <a:pt x="38227" y="271820"/>
                    </a:cubicBezTo>
                    <a:cubicBezTo>
                      <a:pt x="35534" y="263741"/>
                      <a:pt x="32840" y="255661"/>
                      <a:pt x="32840" y="247581"/>
                    </a:cubicBezTo>
                    <a:cubicBezTo>
                      <a:pt x="32840" y="239502"/>
                      <a:pt x="35534" y="231422"/>
                      <a:pt x="38227" y="223342"/>
                    </a:cubicBezTo>
                    <a:cubicBezTo>
                      <a:pt x="40920" y="220649"/>
                      <a:pt x="40920" y="217956"/>
                      <a:pt x="43613" y="215263"/>
                    </a:cubicBezTo>
                    <a:cubicBezTo>
                      <a:pt x="46307" y="212570"/>
                      <a:pt x="51693" y="209876"/>
                      <a:pt x="54386" y="207183"/>
                    </a:cubicBezTo>
                    <a:cubicBezTo>
                      <a:pt x="65159" y="204490"/>
                      <a:pt x="78625" y="204490"/>
                      <a:pt x="86705" y="212570"/>
                    </a:cubicBezTo>
                    <a:cubicBezTo>
                      <a:pt x="89398" y="193717"/>
                      <a:pt x="92091" y="174865"/>
                      <a:pt x="97477" y="158705"/>
                    </a:cubicBezTo>
                    <a:cubicBezTo>
                      <a:pt x="105557" y="142546"/>
                      <a:pt x="113637" y="126387"/>
                      <a:pt x="127103" y="115614"/>
                    </a:cubicBezTo>
                    <a:cubicBezTo>
                      <a:pt x="129796" y="112921"/>
                      <a:pt x="135183" y="110227"/>
                      <a:pt x="137876" y="107534"/>
                    </a:cubicBezTo>
                    <a:cubicBezTo>
                      <a:pt x="148649" y="102148"/>
                      <a:pt x="162115" y="99455"/>
                      <a:pt x="172887" y="99455"/>
                    </a:cubicBezTo>
                    <a:cubicBezTo>
                      <a:pt x="180967" y="99455"/>
                      <a:pt x="186353" y="99455"/>
                      <a:pt x="191740" y="104841"/>
                    </a:cubicBezTo>
                    <a:cubicBezTo>
                      <a:pt x="199819" y="110227"/>
                      <a:pt x="207899" y="118307"/>
                      <a:pt x="213286" y="126387"/>
                    </a:cubicBezTo>
                    <a:cubicBezTo>
                      <a:pt x="218672" y="131773"/>
                      <a:pt x="224059" y="139853"/>
                      <a:pt x="226752" y="145239"/>
                    </a:cubicBez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264" name="任意多边形: 形状 263"/>
            <p:cNvSpPr/>
            <p:nvPr>
              <p:custDataLst>
                <p:tags r:id="rId91"/>
              </p:custDataLst>
            </p:nvPr>
          </p:nvSpPr>
          <p:spPr>
            <a:xfrm>
              <a:off x="7927068" y="4164369"/>
              <a:ext cx="460538" cy="530562"/>
            </a:xfrm>
            <a:custGeom>
              <a:avLst/>
              <a:gdLst>
                <a:gd name="connsiteX0" fmla="*/ 290867 w 460538"/>
                <a:gd name="connsiteY0" fmla="*/ 148127 h 530562"/>
                <a:gd name="connsiteX1" fmla="*/ 94262 w 460538"/>
                <a:gd name="connsiteY1" fmla="*/ 0 h 530562"/>
                <a:gd name="connsiteX2" fmla="*/ 0 w 460538"/>
                <a:gd name="connsiteY2" fmla="*/ 333958 h 530562"/>
                <a:gd name="connsiteX3" fmla="*/ 102342 w 460538"/>
                <a:gd name="connsiteY3" fmla="*/ 430914 h 530562"/>
                <a:gd name="connsiteX4" fmla="*/ 218150 w 460538"/>
                <a:gd name="connsiteY4" fmla="*/ 527870 h 530562"/>
                <a:gd name="connsiteX5" fmla="*/ 258548 w 460538"/>
                <a:gd name="connsiteY5" fmla="*/ 517097 h 530562"/>
                <a:gd name="connsiteX6" fmla="*/ 360890 w 460538"/>
                <a:gd name="connsiteY6" fmla="*/ 430914 h 530562"/>
                <a:gd name="connsiteX7" fmla="*/ 420141 w 460538"/>
                <a:gd name="connsiteY7" fmla="*/ 223537 h 530562"/>
                <a:gd name="connsiteX8" fmla="*/ 460539 w 460538"/>
                <a:gd name="connsiteY8" fmla="*/ 53864 h 530562"/>
                <a:gd name="connsiteX9" fmla="*/ 352810 w 460538"/>
                <a:gd name="connsiteY9" fmla="*/ 142740 h 530562"/>
                <a:gd name="connsiteX10" fmla="*/ 290867 w 460538"/>
                <a:gd name="connsiteY10" fmla="*/ 148127 h 530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0538" h="530562">
                  <a:moveTo>
                    <a:pt x="290867" y="148127"/>
                  </a:moveTo>
                  <a:lnTo>
                    <a:pt x="94262" y="0"/>
                  </a:lnTo>
                  <a:cubicBezTo>
                    <a:pt x="94262" y="0"/>
                    <a:pt x="10773" y="263935"/>
                    <a:pt x="0" y="333958"/>
                  </a:cubicBezTo>
                  <a:lnTo>
                    <a:pt x="102342" y="430914"/>
                  </a:lnTo>
                  <a:lnTo>
                    <a:pt x="218150" y="527870"/>
                  </a:lnTo>
                  <a:cubicBezTo>
                    <a:pt x="218150" y="527870"/>
                    <a:pt x="245082" y="538642"/>
                    <a:pt x="258548" y="517097"/>
                  </a:cubicBezTo>
                  <a:lnTo>
                    <a:pt x="360890" y="430914"/>
                  </a:lnTo>
                  <a:lnTo>
                    <a:pt x="420141" y="223537"/>
                  </a:lnTo>
                  <a:lnTo>
                    <a:pt x="460539" y="53864"/>
                  </a:lnTo>
                  <a:cubicBezTo>
                    <a:pt x="460539" y="53864"/>
                    <a:pt x="368970" y="121194"/>
                    <a:pt x="352810" y="142740"/>
                  </a:cubicBezTo>
                  <a:cubicBezTo>
                    <a:pt x="352810" y="140047"/>
                    <a:pt x="307026" y="115808"/>
                    <a:pt x="290867" y="148127"/>
                  </a:cubicBezTo>
                  <a:close/>
                </a:path>
              </a:pathLst>
            </a:custGeom>
            <a:solidFill>
              <a:srgbClr val="FEA42A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65" name="任意多边形: 形状 264"/>
            <p:cNvSpPr/>
            <p:nvPr>
              <p:custDataLst>
                <p:tags r:id="rId92"/>
              </p:custDataLst>
            </p:nvPr>
          </p:nvSpPr>
          <p:spPr>
            <a:xfrm>
              <a:off x="8042877" y="4148209"/>
              <a:ext cx="305679" cy="168577"/>
            </a:xfrm>
            <a:custGeom>
              <a:avLst/>
              <a:gdLst>
                <a:gd name="connsiteX0" fmla="*/ 304333 w 305679"/>
                <a:gd name="connsiteY0" fmla="*/ 99649 h 168577"/>
                <a:gd name="connsiteX1" fmla="*/ 298946 w 305679"/>
                <a:gd name="connsiteY1" fmla="*/ 67330 h 168577"/>
                <a:gd name="connsiteX2" fmla="*/ 234309 w 305679"/>
                <a:gd name="connsiteY2" fmla="*/ 140047 h 168577"/>
                <a:gd name="connsiteX3" fmla="*/ 226230 w 305679"/>
                <a:gd name="connsiteY3" fmla="*/ 150820 h 168577"/>
                <a:gd name="connsiteX4" fmla="*/ 177752 w 305679"/>
                <a:gd name="connsiteY4" fmla="*/ 153513 h 168577"/>
                <a:gd name="connsiteX5" fmla="*/ 37705 w 305679"/>
                <a:gd name="connsiteY5" fmla="*/ 0 h 168577"/>
                <a:gd name="connsiteX6" fmla="*/ 29625 w 305679"/>
                <a:gd name="connsiteY6" fmla="*/ 2693 h 168577"/>
                <a:gd name="connsiteX7" fmla="*/ 0 w 305679"/>
                <a:gd name="connsiteY7" fmla="*/ 26932 h 168577"/>
                <a:gd name="connsiteX8" fmla="*/ 175059 w 305679"/>
                <a:gd name="connsiteY8" fmla="*/ 161593 h 168577"/>
                <a:gd name="connsiteX9" fmla="*/ 239696 w 305679"/>
                <a:gd name="connsiteY9" fmla="*/ 156206 h 168577"/>
                <a:gd name="connsiteX10" fmla="*/ 304333 w 305679"/>
                <a:gd name="connsiteY10" fmla="*/ 99649 h 168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5679" h="168577">
                  <a:moveTo>
                    <a:pt x="304333" y="99649"/>
                  </a:moveTo>
                  <a:cubicBezTo>
                    <a:pt x="304333" y="99649"/>
                    <a:pt x="309719" y="67330"/>
                    <a:pt x="298946" y="67330"/>
                  </a:cubicBezTo>
                  <a:cubicBezTo>
                    <a:pt x="298946" y="67330"/>
                    <a:pt x="234309" y="137354"/>
                    <a:pt x="234309" y="140047"/>
                  </a:cubicBezTo>
                  <a:cubicBezTo>
                    <a:pt x="231616" y="142740"/>
                    <a:pt x="226230" y="150820"/>
                    <a:pt x="226230" y="150820"/>
                  </a:cubicBezTo>
                  <a:cubicBezTo>
                    <a:pt x="226230" y="150820"/>
                    <a:pt x="201991" y="145433"/>
                    <a:pt x="177752" y="153513"/>
                  </a:cubicBezTo>
                  <a:lnTo>
                    <a:pt x="37705" y="0"/>
                  </a:lnTo>
                  <a:lnTo>
                    <a:pt x="29625" y="2693"/>
                  </a:lnTo>
                  <a:lnTo>
                    <a:pt x="0" y="26932"/>
                  </a:lnTo>
                  <a:lnTo>
                    <a:pt x="175059" y="161593"/>
                  </a:lnTo>
                  <a:cubicBezTo>
                    <a:pt x="175059" y="161593"/>
                    <a:pt x="223536" y="180445"/>
                    <a:pt x="239696" y="156206"/>
                  </a:cubicBezTo>
                  <a:cubicBezTo>
                    <a:pt x="237002" y="158899"/>
                    <a:pt x="290866" y="107728"/>
                    <a:pt x="304333" y="99649"/>
                  </a:cubicBezTo>
                  <a:close/>
                </a:path>
              </a:pathLst>
            </a:custGeom>
            <a:solidFill>
              <a:srgbClr val="FFFFFF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grpSp>
          <p:nvGrpSpPr>
            <p:cNvPr id="266" name="图形 2"/>
            <p:cNvGrpSpPr/>
            <p:nvPr/>
          </p:nvGrpSpPr>
          <p:grpSpPr>
            <a:xfrm>
              <a:off x="7924375" y="4125548"/>
              <a:ext cx="468618" cy="569383"/>
              <a:chOff x="7924375" y="4125548"/>
              <a:chExt cx="468618" cy="569383"/>
            </a:xfrm>
            <a:solidFill>
              <a:srgbClr val="1A2844"/>
            </a:solidFill>
          </p:grpSpPr>
          <p:sp>
            <p:nvSpPr>
              <p:cNvPr id="125" name="任意多边形: 形状 124"/>
              <p:cNvSpPr/>
              <p:nvPr>
                <p:custDataLst>
                  <p:tags r:id="rId93"/>
                </p:custDataLst>
              </p:nvPr>
            </p:nvSpPr>
            <p:spPr>
              <a:xfrm>
                <a:off x="8123673" y="4308687"/>
                <a:ext cx="97689" cy="368507"/>
              </a:xfrm>
              <a:custGeom>
                <a:avLst/>
                <a:gdLst>
                  <a:gd name="connsiteX0" fmla="*/ 91569 w 97689"/>
                  <a:gd name="connsiteY0" fmla="*/ 1116 h 368507"/>
                  <a:gd name="connsiteX1" fmla="*/ 0 w 97689"/>
                  <a:gd name="connsiteY1" fmla="*/ 364699 h 368507"/>
                  <a:gd name="connsiteX2" fmla="*/ 5386 w 97689"/>
                  <a:gd name="connsiteY2" fmla="*/ 367392 h 368507"/>
                  <a:gd name="connsiteX3" fmla="*/ 96955 w 97689"/>
                  <a:gd name="connsiteY3" fmla="*/ 3809 h 368507"/>
                  <a:gd name="connsiteX4" fmla="*/ 91569 w 97689"/>
                  <a:gd name="connsiteY4" fmla="*/ 1116 h 368507"/>
                  <a:gd name="connsiteX5" fmla="*/ 91569 w 97689"/>
                  <a:gd name="connsiteY5" fmla="*/ 1116 h 368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689" h="368507">
                    <a:moveTo>
                      <a:pt x="91569" y="1116"/>
                    </a:moveTo>
                    <a:cubicBezTo>
                      <a:pt x="64637" y="122310"/>
                      <a:pt x="32318" y="243505"/>
                      <a:pt x="0" y="364699"/>
                    </a:cubicBezTo>
                    <a:cubicBezTo>
                      <a:pt x="0" y="367392"/>
                      <a:pt x="5386" y="370086"/>
                      <a:pt x="5386" y="367392"/>
                    </a:cubicBezTo>
                    <a:cubicBezTo>
                      <a:pt x="40398" y="246198"/>
                      <a:pt x="70023" y="127697"/>
                      <a:pt x="96955" y="3809"/>
                    </a:cubicBezTo>
                    <a:cubicBezTo>
                      <a:pt x="99649" y="1116"/>
                      <a:pt x="94262" y="-1578"/>
                      <a:pt x="91569" y="1116"/>
                    </a:cubicBezTo>
                    <a:lnTo>
                      <a:pt x="91569" y="1116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6" name="任意多边形: 形状 125"/>
              <p:cNvSpPr/>
              <p:nvPr>
                <p:custDataLst>
                  <p:tags r:id="rId94"/>
                </p:custDataLst>
              </p:nvPr>
            </p:nvSpPr>
            <p:spPr>
              <a:xfrm>
                <a:off x="8216738" y="4300607"/>
                <a:ext cx="66568" cy="19968"/>
              </a:xfrm>
              <a:custGeom>
                <a:avLst/>
                <a:gdLst>
                  <a:gd name="connsiteX0" fmla="*/ 1197 w 66568"/>
                  <a:gd name="connsiteY0" fmla="*/ 11888 h 19968"/>
                  <a:gd name="connsiteX1" fmla="*/ 33516 w 66568"/>
                  <a:gd name="connsiteY1" fmla="*/ 19968 h 19968"/>
                  <a:gd name="connsiteX2" fmla="*/ 65834 w 66568"/>
                  <a:gd name="connsiteY2" fmla="*/ 3809 h 19968"/>
                  <a:gd name="connsiteX3" fmla="*/ 60448 w 66568"/>
                  <a:gd name="connsiteY3" fmla="*/ 1116 h 19968"/>
                  <a:gd name="connsiteX4" fmla="*/ 30822 w 66568"/>
                  <a:gd name="connsiteY4" fmla="*/ 14582 h 19968"/>
                  <a:gd name="connsiteX5" fmla="*/ 1197 w 66568"/>
                  <a:gd name="connsiteY5" fmla="*/ 6502 h 19968"/>
                  <a:gd name="connsiteX6" fmla="*/ 1197 w 66568"/>
                  <a:gd name="connsiteY6" fmla="*/ 11888 h 19968"/>
                  <a:gd name="connsiteX7" fmla="*/ 1197 w 66568"/>
                  <a:gd name="connsiteY7" fmla="*/ 11888 h 19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6568" h="19968">
                    <a:moveTo>
                      <a:pt x="1197" y="11888"/>
                    </a:moveTo>
                    <a:cubicBezTo>
                      <a:pt x="9276" y="19968"/>
                      <a:pt x="22742" y="19968"/>
                      <a:pt x="33516" y="19968"/>
                    </a:cubicBezTo>
                    <a:cubicBezTo>
                      <a:pt x="46982" y="19968"/>
                      <a:pt x="60448" y="14582"/>
                      <a:pt x="65834" y="3809"/>
                    </a:cubicBezTo>
                    <a:cubicBezTo>
                      <a:pt x="68527" y="1116"/>
                      <a:pt x="63141" y="-1578"/>
                      <a:pt x="60448" y="1116"/>
                    </a:cubicBezTo>
                    <a:cubicBezTo>
                      <a:pt x="55061" y="11888"/>
                      <a:pt x="41595" y="14582"/>
                      <a:pt x="30822" y="14582"/>
                    </a:cubicBezTo>
                    <a:cubicBezTo>
                      <a:pt x="22742" y="14582"/>
                      <a:pt x="9276" y="14582"/>
                      <a:pt x="1197" y="6502"/>
                    </a:cubicBezTo>
                    <a:cubicBezTo>
                      <a:pt x="1197" y="6502"/>
                      <a:pt x="-1496" y="9195"/>
                      <a:pt x="1197" y="11888"/>
                    </a:cubicBezTo>
                    <a:lnTo>
                      <a:pt x="1197" y="11888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7" name="任意多边形: 形状 126"/>
              <p:cNvSpPr/>
              <p:nvPr>
                <p:custDataLst>
                  <p:tags r:id="rId95"/>
                </p:custDataLst>
              </p:nvPr>
            </p:nvSpPr>
            <p:spPr>
              <a:xfrm>
                <a:off x="8180230" y="4301480"/>
                <a:ext cx="105035" cy="386487"/>
              </a:xfrm>
              <a:custGeom>
                <a:avLst/>
                <a:gdLst>
                  <a:gd name="connsiteX0" fmla="*/ 99649 w 105035"/>
                  <a:gd name="connsiteY0" fmla="*/ 2936 h 386487"/>
                  <a:gd name="connsiteX1" fmla="*/ 0 w 105035"/>
                  <a:gd name="connsiteY1" fmla="*/ 382679 h 386487"/>
                  <a:gd name="connsiteX2" fmla="*/ 5386 w 105035"/>
                  <a:gd name="connsiteY2" fmla="*/ 385372 h 386487"/>
                  <a:gd name="connsiteX3" fmla="*/ 105035 w 105035"/>
                  <a:gd name="connsiteY3" fmla="*/ 5629 h 386487"/>
                  <a:gd name="connsiteX4" fmla="*/ 99649 w 105035"/>
                  <a:gd name="connsiteY4" fmla="*/ 2936 h 386487"/>
                  <a:gd name="connsiteX5" fmla="*/ 99649 w 105035"/>
                  <a:gd name="connsiteY5" fmla="*/ 2936 h 386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5035" h="386487">
                    <a:moveTo>
                      <a:pt x="99649" y="2936"/>
                    </a:moveTo>
                    <a:cubicBezTo>
                      <a:pt x="67330" y="129517"/>
                      <a:pt x="32318" y="256098"/>
                      <a:pt x="0" y="382679"/>
                    </a:cubicBezTo>
                    <a:cubicBezTo>
                      <a:pt x="0" y="385372"/>
                      <a:pt x="5386" y="388065"/>
                      <a:pt x="5386" y="385372"/>
                    </a:cubicBezTo>
                    <a:cubicBezTo>
                      <a:pt x="37705" y="258791"/>
                      <a:pt x="72717" y="132210"/>
                      <a:pt x="105035" y="5629"/>
                    </a:cubicBezTo>
                    <a:cubicBezTo>
                      <a:pt x="105035" y="243"/>
                      <a:pt x="99649" y="-2450"/>
                      <a:pt x="99649" y="2936"/>
                    </a:cubicBezTo>
                    <a:lnTo>
                      <a:pt x="99649" y="2936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36" name="任意多边形: 形状 435"/>
              <p:cNvSpPr/>
              <p:nvPr>
                <p:custDataLst>
                  <p:tags r:id="rId96"/>
                </p:custDataLst>
              </p:nvPr>
            </p:nvSpPr>
            <p:spPr>
              <a:xfrm>
                <a:off x="8125250" y="4669958"/>
                <a:ext cx="60366" cy="24972"/>
              </a:xfrm>
              <a:custGeom>
                <a:avLst/>
                <a:gdLst>
                  <a:gd name="connsiteX0" fmla="*/ 1115 w 60366"/>
                  <a:gd name="connsiteY0" fmla="*/ 6120 h 24972"/>
                  <a:gd name="connsiteX1" fmla="*/ 38821 w 60366"/>
                  <a:gd name="connsiteY1" fmla="*/ 24973 h 24972"/>
                  <a:gd name="connsiteX2" fmla="*/ 60366 w 60366"/>
                  <a:gd name="connsiteY2" fmla="*/ 14200 h 24972"/>
                  <a:gd name="connsiteX3" fmla="*/ 54980 w 60366"/>
                  <a:gd name="connsiteY3" fmla="*/ 11507 h 24972"/>
                  <a:gd name="connsiteX4" fmla="*/ 36127 w 60366"/>
                  <a:gd name="connsiteY4" fmla="*/ 19586 h 24972"/>
                  <a:gd name="connsiteX5" fmla="*/ 3809 w 60366"/>
                  <a:gd name="connsiteY5" fmla="*/ 734 h 24972"/>
                  <a:gd name="connsiteX6" fmla="*/ 1115 w 60366"/>
                  <a:gd name="connsiteY6" fmla="*/ 6120 h 24972"/>
                  <a:gd name="connsiteX7" fmla="*/ 1115 w 60366"/>
                  <a:gd name="connsiteY7" fmla="*/ 6120 h 249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0366" h="24972">
                    <a:moveTo>
                      <a:pt x="1115" y="6120"/>
                    </a:moveTo>
                    <a:cubicBezTo>
                      <a:pt x="9195" y="16893"/>
                      <a:pt x="22661" y="24973"/>
                      <a:pt x="38821" y="24973"/>
                    </a:cubicBezTo>
                    <a:cubicBezTo>
                      <a:pt x="46900" y="24973"/>
                      <a:pt x="57673" y="22280"/>
                      <a:pt x="60366" y="14200"/>
                    </a:cubicBezTo>
                    <a:cubicBezTo>
                      <a:pt x="60366" y="11507"/>
                      <a:pt x="54980" y="8814"/>
                      <a:pt x="54980" y="11507"/>
                    </a:cubicBezTo>
                    <a:cubicBezTo>
                      <a:pt x="52287" y="16893"/>
                      <a:pt x="41514" y="19586"/>
                      <a:pt x="36127" y="19586"/>
                    </a:cubicBezTo>
                    <a:cubicBezTo>
                      <a:pt x="22661" y="19586"/>
                      <a:pt x="11889" y="11507"/>
                      <a:pt x="3809" y="734"/>
                    </a:cubicBezTo>
                    <a:cubicBezTo>
                      <a:pt x="1115" y="-1959"/>
                      <a:pt x="-1578" y="3427"/>
                      <a:pt x="1115" y="6120"/>
                    </a:cubicBezTo>
                    <a:lnTo>
                      <a:pt x="1115" y="6120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37" name="任意多边形: 形状 436"/>
              <p:cNvSpPr/>
              <p:nvPr>
                <p:custDataLst>
                  <p:tags r:id="rId97"/>
                </p:custDataLst>
              </p:nvPr>
            </p:nvSpPr>
            <p:spPr>
              <a:xfrm>
                <a:off x="8020215" y="4158228"/>
                <a:ext cx="201528" cy="155382"/>
              </a:xfrm>
              <a:custGeom>
                <a:avLst/>
                <a:gdLst>
                  <a:gd name="connsiteX0" fmla="*/ 200413 w 201528"/>
                  <a:gd name="connsiteY0" fmla="*/ 151574 h 155382"/>
                  <a:gd name="connsiteX1" fmla="*/ 3809 w 201528"/>
                  <a:gd name="connsiteY1" fmla="*/ 754 h 155382"/>
                  <a:gd name="connsiteX2" fmla="*/ 1116 w 201528"/>
                  <a:gd name="connsiteY2" fmla="*/ 3447 h 155382"/>
                  <a:gd name="connsiteX3" fmla="*/ 197720 w 201528"/>
                  <a:gd name="connsiteY3" fmla="*/ 154267 h 155382"/>
                  <a:gd name="connsiteX4" fmla="*/ 200413 w 201528"/>
                  <a:gd name="connsiteY4" fmla="*/ 151574 h 155382"/>
                  <a:gd name="connsiteX5" fmla="*/ 200413 w 201528"/>
                  <a:gd name="connsiteY5" fmla="*/ 151574 h 155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1528" h="155382">
                    <a:moveTo>
                      <a:pt x="200413" y="151574"/>
                    </a:moveTo>
                    <a:cubicBezTo>
                      <a:pt x="133083" y="103096"/>
                      <a:pt x="65753" y="54618"/>
                      <a:pt x="3809" y="754"/>
                    </a:cubicBezTo>
                    <a:cubicBezTo>
                      <a:pt x="1116" y="-1939"/>
                      <a:pt x="-1578" y="3447"/>
                      <a:pt x="1116" y="3447"/>
                    </a:cubicBezTo>
                    <a:cubicBezTo>
                      <a:pt x="63060" y="57311"/>
                      <a:pt x="130390" y="105789"/>
                      <a:pt x="197720" y="154267"/>
                    </a:cubicBezTo>
                    <a:cubicBezTo>
                      <a:pt x="200413" y="156960"/>
                      <a:pt x="203106" y="154267"/>
                      <a:pt x="200413" y="151574"/>
                    </a:cubicBezTo>
                    <a:lnTo>
                      <a:pt x="200413" y="151574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38" name="任意多边形: 形状 437"/>
              <p:cNvSpPr/>
              <p:nvPr>
                <p:custDataLst>
                  <p:tags r:id="rId98"/>
                </p:custDataLst>
              </p:nvPr>
            </p:nvSpPr>
            <p:spPr>
              <a:xfrm>
                <a:off x="7924375" y="4157213"/>
                <a:ext cx="100382" cy="342229"/>
              </a:xfrm>
              <a:custGeom>
                <a:avLst/>
                <a:gdLst>
                  <a:gd name="connsiteX0" fmla="*/ 94262 w 100382"/>
                  <a:gd name="connsiteY0" fmla="*/ 1769 h 342229"/>
                  <a:gd name="connsiteX1" fmla="*/ 0 w 100382"/>
                  <a:gd name="connsiteY1" fmla="*/ 338420 h 342229"/>
                  <a:gd name="connsiteX2" fmla="*/ 5386 w 100382"/>
                  <a:gd name="connsiteY2" fmla="*/ 341114 h 342229"/>
                  <a:gd name="connsiteX3" fmla="*/ 99649 w 100382"/>
                  <a:gd name="connsiteY3" fmla="*/ 4462 h 342229"/>
                  <a:gd name="connsiteX4" fmla="*/ 94262 w 100382"/>
                  <a:gd name="connsiteY4" fmla="*/ 1769 h 342229"/>
                  <a:gd name="connsiteX5" fmla="*/ 94262 w 100382"/>
                  <a:gd name="connsiteY5" fmla="*/ 1769 h 3422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0382" h="342229">
                    <a:moveTo>
                      <a:pt x="94262" y="1769"/>
                    </a:moveTo>
                    <a:cubicBezTo>
                      <a:pt x="59251" y="112191"/>
                      <a:pt x="26932" y="222612"/>
                      <a:pt x="0" y="338420"/>
                    </a:cubicBezTo>
                    <a:cubicBezTo>
                      <a:pt x="0" y="341114"/>
                      <a:pt x="5386" y="343807"/>
                      <a:pt x="5386" y="341114"/>
                    </a:cubicBezTo>
                    <a:cubicBezTo>
                      <a:pt x="32318" y="227999"/>
                      <a:pt x="64637" y="117577"/>
                      <a:pt x="99649" y="4462"/>
                    </a:cubicBezTo>
                    <a:cubicBezTo>
                      <a:pt x="102342" y="-924"/>
                      <a:pt x="96956" y="-924"/>
                      <a:pt x="94262" y="1769"/>
                    </a:cubicBezTo>
                    <a:lnTo>
                      <a:pt x="94262" y="1769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39" name="任意多边形: 形状 438"/>
              <p:cNvSpPr/>
              <p:nvPr>
                <p:custDataLst>
                  <p:tags r:id="rId99"/>
                </p:custDataLst>
              </p:nvPr>
            </p:nvSpPr>
            <p:spPr>
              <a:xfrm>
                <a:off x="7928646" y="4494518"/>
                <a:ext cx="201610" cy="182314"/>
              </a:xfrm>
              <a:custGeom>
                <a:avLst/>
                <a:gdLst>
                  <a:gd name="connsiteX0" fmla="*/ 200413 w 201610"/>
                  <a:gd name="connsiteY0" fmla="*/ 178867 h 182314"/>
                  <a:gd name="connsiteX1" fmla="*/ 33434 w 201610"/>
                  <a:gd name="connsiteY1" fmla="*/ 30741 h 182314"/>
                  <a:gd name="connsiteX2" fmla="*/ 3809 w 201610"/>
                  <a:gd name="connsiteY2" fmla="*/ 1116 h 182314"/>
                  <a:gd name="connsiteX3" fmla="*/ 1115 w 201610"/>
                  <a:gd name="connsiteY3" fmla="*/ 3809 h 182314"/>
                  <a:gd name="connsiteX4" fmla="*/ 68446 w 201610"/>
                  <a:gd name="connsiteY4" fmla="*/ 68446 h 182314"/>
                  <a:gd name="connsiteX5" fmla="*/ 162708 w 201610"/>
                  <a:gd name="connsiteY5" fmla="*/ 149242 h 182314"/>
                  <a:gd name="connsiteX6" fmla="*/ 200413 w 201610"/>
                  <a:gd name="connsiteY6" fmla="*/ 181561 h 182314"/>
                  <a:gd name="connsiteX7" fmla="*/ 200413 w 201610"/>
                  <a:gd name="connsiteY7" fmla="*/ 178867 h 182314"/>
                  <a:gd name="connsiteX8" fmla="*/ 200413 w 201610"/>
                  <a:gd name="connsiteY8" fmla="*/ 178867 h 1823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1610" h="182314">
                    <a:moveTo>
                      <a:pt x="200413" y="178867"/>
                    </a:moveTo>
                    <a:cubicBezTo>
                      <a:pt x="143856" y="130390"/>
                      <a:pt x="87299" y="81912"/>
                      <a:pt x="33434" y="30741"/>
                    </a:cubicBezTo>
                    <a:cubicBezTo>
                      <a:pt x="22661" y="19968"/>
                      <a:pt x="11889" y="11888"/>
                      <a:pt x="3809" y="1116"/>
                    </a:cubicBezTo>
                    <a:cubicBezTo>
                      <a:pt x="1115" y="-1578"/>
                      <a:pt x="-1578" y="1116"/>
                      <a:pt x="1115" y="3809"/>
                    </a:cubicBezTo>
                    <a:cubicBezTo>
                      <a:pt x="19968" y="28048"/>
                      <a:pt x="44207" y="46900"/>
                      <a:pt x="68446" y="68446"/>
                    </a:cubicBezTo>
                    <a:cubicBezTo>
                      <a:pt x="98071" y="95378"/>
                      <a:pt x="130390" y="122310"/>
                      <a:pt x="162708" y="149242"/>
                    </a:cubicBezTo>
                    <a:cubicBezTo>
                      <a:pt x="176174" y="160015"/>
                      <a:pt x="189640" y="170788"/>
                      <a:pt x="200413" y="181561"/>
                    </a:cubicBezTo>
                    <a:cubicBezTo>
                      <a:pt x="200413" y="184254"/>
                      <a:pt x="203106" y="178867"/>
                      <a:pt x="200413" y="178867"/>
                    </a:cubicBezTo>
                    <a:lnTo>
                      <a:pt x="200413" y="178867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0" name="任意多边形: 形状 439"/>
              <p:cNvSpPr/>
              <p:nvPr>
                <p:custDataLst>
                  <p:tags r:id="rId100"/>
                </p:custDataLst>
              </p:nvPr>
            </p:nvSpPr>
            <p:spPr>
              <a:xfrm>
                <a:off x="8278763" y="4211731"/>
                <a:ext cx="112652" cy="96132"/>
              </a:xfrm>
              <a:custGeom>
                <a:avLst/>
                <a:gdLst>
                  <a:gd name="connsiteX0" fmla="*/ 3809 w 112652"/>
                  <a:gd name="connsiteY0" fmla="*/ 95378 h 96132"/>
                  <a:gd name="connsiteX1" fmla="*/ 111537 w 112652"/>
                  <a:gd name="connsiteY1" fmla="*/ 3809 h 96132"/>
                  <a:gd name="connsiteX2" fmla="*/ 108844 w 112652"/>
                  <a:gd name="connsiteY2" fmla="*/ 1116 h 96132"/>
                  <a:gd name="connsiteX3" fmla="*/ 1115 w 112652"/>
                  <a:gd name="connsiteY3" fmla="*/ 92685 h 96132"/>
                  <a:gd name="connsiteX4" fmla="*/ 3809 w 112652"/>
                  <a:gd name="connsiteY4" fmla="*/ 95378 h 96132"/>
                  <a:gd name="connsiteX5" fmla="*/ 3809 w 112652"/>
                  <a:gd name="connsiteY5" fmla="*/ 95378 h 961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2652" h="96132">
                    <a:moveTo>
                      <a:pt x="3809" y="95378"/>
                    </a:moveTo>
                    <a:cubicBezTo>
                      <a:pt x="36127" y="60366"/>
                      <a:pt x="76525" y="33434"/>
                      <a:pt x="111537" y="3809"/>
                    </a:cubicBezTo>
                    <a:cubicBezTo>
                      <a:pt x="114231" y="1116"/>
                      <a:pt x="111537" y="-1578"/>
                      <a:pt x="108844" y="1116"/>
                    </a:cubicBezTo>
                    <a:cubicBezTo>
                      <a:pt x="73832" y="33434"/>
                      <a:pt x="33434" y="57673"/>
                      <a:pt x="1115" y="92685"/>
                    </a:cubicBezTo>
                    <a:cubicBezTo>
                      <a:pt x="-1578" y="92685"/>
                      <a:pt x="1115" y="98071"/>
                      <a:pt x="3809" y="95378"/>
                    </a:cubicBezTo>
                    <a:lnTo>
                      <a:pt x="3809" y="95378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1" name="任意多边形: 形状 440"/>
              <p:cNvSpPr/>
              <p:nvPr>
                <p:custDataLst>
                  <p:tags r:id="rId101"/>
                </p:custDataLst>
              </p:nvPr>
            </p:nvSpPr>
            <p:spPr>
              <a:xfrm>
                <a:off x="8287959" y="4209038"/>
                <a:ext cx="105035" cy="384666"/>
              </a:xfrm>
              <a:custGeom>
                <a:avLst/>
                <a:gdLst>
                  <a:gd name="connsiteX0" fmla="*/ 99649 w 105035"/>
                  <a:gd name="connsiteY0" fmla="*/ 1116 h 384666"/>
                  <a:gd name="connsiteX1" fmla="*/ 0 w 105035"/>
                  <a:gd name="connsiteY1" fmla="*/ 380858 h 384666"/>
                  <a:gd name="connsiteX2" fmla="*/ 5386 w 105035"/>
                  <a:gd name="connsiteY2" fmla="*/ 383551 h 384666"/>
                  <a:gd name="connsiteX3" fmla="*/ 105035 w 105035"/>
                  <a:gd name="connsiteY3" fmla="*/ 3809 h 384666"/>
                  <a:gd name="connsiteX4" fmla="*/ 99649 w 105035"/>
                  <a:gd name="connsiteY4" fmla="*/ 1116 h 384666"/>
                  <a:gd name="connsiteX5" fmla="*/ 99649 w 105035"/>
                  <a:gd name="connsiteY5" fmla="*/ 1116 h 384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5035" h="384666">
                    <a:moveTo>
                      <a:pt x="99649" y="1116"/>
                    </a:moveTo>
                    <a:cubicBezTo>
                      <a:pt x="72717" y="130390"/>
                      <a:pt x="35012" y="254277"/>
                      <a:pt x="0" y="380858"/>
                    </a:cubicBezTo>
                    <a:cubicBezTo>
                      <a:pt x="0" y="383551"/>
                      <a:pt x="5386" y="386245"/>
                      <a:pt x="5386" y="383551"/>
                    </a:cubicBezTo>
                    <a:cubicBezTo>
                      <a:pt x="40398" y="256971"/>
                      <a:pt x="78103" y="130390"/>
                      <a:pt x="105035" y="3809"/>
                    </a:cubicBezTo>
                    <a:cubicBezTo>
                      <a:pt x="105035" y="1116"/>
                      <a:pt x="99649" y="-1578"/>
                      <a:pt x="99649" y="1116"/>
                    </a:cubicBezTo>
                    <a:lnTo>
                      <a:pt x="99649" y="1116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2" name="任意多边形: 形状 441"/>
              <p:cNvSpPr/>
              <p:nvPr>
                <p:custDataLst>
                  <p:tags r:id="rId102"/>
                </p:custDataLst>
              </p:nvPr>
            </p:nvSpPr>
            <p:spPr>
              <a:xfrm>
                <a:off x="8179115" y="4586469"/>
                <a:ext cx="112652" cy="98746"/>
              </a:xfrm>
              <a:custGeom>
                <a:avLst/>
                <a:gdLst>
                  <a:gd name="connsiteX0" fmla="*/ 3809 w 112652"/>
                  <a:gd name="connsiteY0" fmla="*/ 97690 h 98746"/>
                  <a:gd name="connsiteX1" fmla="*/ 111537 w 112652"/>
                  <a:gd name="connsiteY1" fmla="*/ 6120 h 98746"/>
                  <a:gd name="connsiteX2" fmla="*/ 108844 w 112652"/>
                  <a:gd name="connsiteY2" fmla="*/ 734 h 98746"/>
                  <a:gd name="connsiteX3" fmla="*/ 1115 w 112652"/>
                  <a:gd name="connsiteY3" fmla="*/ 92303 h 98746"/>
                  <a:gd name="connsiteX4" fmla="*/ 3809 w 112652"/>
                  <a:gd name="connsiteY4" fmla="*/ 97690 h 98746"/>
                  <a:gd name="connsiteX5" fmla="*/ 3809 w 112652"/>
                  <a:gd name="connsiteY5" fmla="*/ 97690 h 987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2652" h="98746">
                    <a:moveTo>
                      <a:pt x="3809" y="97690"/>
                    </a:moveTo>
                    <a:cubicBezTo>
                      <a:pt x="38821" y="65371"/>
                      <a:pt x="73832" y="35746"/>
                      <a:pt x="111537" y="6120"/>
                    </a:cubicBezTo>
                    <a:cubicBezTo>
                      <a:pt x="114230" y="3427"/>
                      <a:pt x="111537" y="-1959"/>
                      <a:pt x="108844" y="734"/>
                    </a:cubicBezTo>
                    <a:cubicBezTo>
                      <a:pt x="71139" y="30359"/>
                      <a:pt x="36127" y="59985"/>
                      <a:pt x="1115" y="92303"/>
                    </a:cubicBezTo>
                    <a:cubicBezTo>
                      <a:pt x="-1578" y="97690"/>
                      <a:pt x="1115" y="100383"/>
                      <a:pt x="3809" y="97690"/>
                    </a:cubicBezTo>
                    <a:lnTo>
                      <a:pt x="3809" y="97690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3" name="任意多边形: 形状 442"/>
              <p:cNvSpPr/>
              <p:nvPr>
                <p:custDataLst>
                  <p:tags r:id="rId103"/>
                </p:custDataLst>
              </p:nvPr>
            </p:nvSpPr>
            <p:spPr>
              <a:xfrm>
                <a:off x="8215242" y="4296336"/>
                <a:ext cx="65752" cy="14220"/>
              </a:xfrm>
              <a:custGeom>
                <a:avLst/>
                <a:gdLst>
                  <a:gd name="connsiteX0" fmla="*/ 5386 w 65752"/>
                  <a:gd name="connsiteY0" fmla="*/ 13466 h 14220"/>
                  <a:gd name="connsiteX1" fmla="*/ 32318 w 65752"/>
                  <a:gd name="connsiteY1" fmla="*/ 5387 h 14220"/>
                  <a:gd name="connsiteX2" fmla="*/ 61944 w 65752"/>
                  <a:gd name="connsiteY2" fmla="*/ 13466 h 14220"/>
                  <a:gd name="connsiteX3" fmla="*/ 64637 w 65752"/>
                  <a:gd name="connsiteY3" fmla="*/ 10773 h 14220"/>
                  <a:gd name="connsiteX4" fmla="*/ 32318 w 65752"/>
                  <a:gd name="connsiteY4" fmla="*/ 0 h 14220"/>
                  <a:gd name="connsiteX5" fmla="*/ 0 w 65752"/>
                  <a:gd name="connsiteY5" fmla="*/ 10773 h 14220"/>
                  <a:gd name="connsiteX6" fmla="*/ 5386 w 65752"/>
                  <a:gd name="connsiteY6" fmla="*/ 13466 h 14220"/>
                  <a:gd name="connsiteX7" fmla="*/ 5386 w 65752"/>
                  <a:gd name="connsiteY7" fmla="*/ 13466 h 142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5752" h="14220">
                    <a:moveTo>
                      <a:pt x="5386" y="13466"/>
                    </a:moveTo>
                    <a:cubicBezTo>
                      <a:pt x="13466" y="8080"/>
                      <a:pt x="24239" y="5387"/>
                      <a:pt x="32318" y="5387"/>
                    </a:cubicBezTo>
                    <a:cubicBezTo>
                      <a:pt x="43092" y="5387"/>
                      <a:pt x="53864" y="8080"/>
                      <a:pt x="61944" y="13466"/>
                    </a:cubicBezTo>
                    <a:cubicBezTo>
                      <a:pt x="64637" y="16159"/>
                      <a:pt x="67330" y="10773"/>
                      <a:pt x="64637" y="10773"/>
                    </a:cubicBezTo>
                    <a:cubicBezTo>
                      <a:pt x="56558" y="2693"/>
                      <a:pt x="43092" y="0"/>
                      <a:pt x="32318" y="0"/>
                    </a:cubicBezTo>
                    <a:cubicBezTo>
                      <a:pt x="21546" y="0"/>
                      <a:pt x="8080" y="2693"/>
                      <a:pt x="0" y="10773"/>
                    </a:cubicBezTo>
                    <a:cubicBezTo>
                      <a:pt x="0" y="10773"/>
                      <a:pt x="2693" y="13466"/>
                      <a:pt x="5386" y="13466"/>
                    </a:cubicBezTo>
                    <a:lnTo>
                      <a:pt x="5386" y="13466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4" name="任意多边形: 形状 443"/>
              <p:cNvSpPr/>
              <p:nvPr>
                <p:custDataLst>
                  <p:tags r:id="rId104"/>
                </p:custDataLst>
              </p:nvPr>
            </p:nvSpPr>
            <p:spPr>
              <a:xfrm>
                <a:off x="8104820" y="4125548"/>
                <a:ext cx="124621" cy="177289"/>
              </a:xfrm>
              <a:custGeom>
                <a:avLst/>
                <a:gdLst>
                  <a:gd name="connsiteX0" fmla="*/ 123888 w 124621"/>
                  <a:gd name="connsiteY0" fmla="*/ 173481 h 177289"/>
                  <a:gd name="connsiteX1" fmla="*/ 5387 w 124621"/>
                  <a:gd name="connsiteY1" fmla="*/ 1116 h 177289"/>
                  <a:gd name="connsiteX2" fmla="*/ 0 w 124621"/>
                  <a:gd name="connsiteY2" fmla="*/ 3809 h 177289"/>
                  <a:gd name="connsiteX3" fmla="*/ 118502 w 124621"/>
                  <a:gd name="connsiteY3" fmla="*/ 176174 h 177289"/>
                  <a:gd name="connsiteX4" fmla="*/ 123888 w 124621"/>
                  <a:gd name="connsiteY4" fmla="*/ 173481 h 177289"/>
                  <a:gd name="connsiteX5" fmla="*/ 123888 w 124621"/>
                  <a:gd name="connsiteY5" fmla="*/ 173481 h 1772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4621" h="177289">
                    <a:moveTo>
                      <a:pt x="123888" y="173481"/>
                    </a:moveTo>
                    <a:cubicBezTo>
                      <a:pt x="80796" y="116924"/>
                      <a:pt x="43092" y="60366"/>
                      <a:pt x="5387" y="1116"/>
                    </a:cubicBezTo>
                    <a:cubicBezTo>
                      <a:pt x="2693" y="-1578"/>
                      <a:pt x="0" y="1116"/>
                      <a:pt x="0" y="3809"/>
                    </a:cubicBezTo>
                    <a:cubicBezTo>
                      <a:pt x="35012" y="63059"/>
                      <a:pt x="75410" y="122310"/>
                      <a:pt x="118502" y="176174"/>
                    </a:cubicBezTo>
                    <a:cubicBezTo>
                      <a:pt x="121194" y="178868"/>
                      <a:pt x="126581" y="176174"/>
                      <a:pt x="123888" y="173481"/>
                    </a:cubicBezTo>
                    <a:lnTo>
                      <a:pt x="123888" y="173481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5" name="任意多边形: 形状 444"/>
              <p:cNvSpPr/>
              <p:nvPr>
                <p:custDataLst>
                  <p:tags r:id="rId105"/>
                </p:custDataLst>
              </p:nvPr>
            </p:nvSpPr>
            <p:spPr>
              <a:xfrm>
                <a:off x="8036736" y="4147475"/>
                <a:ext cx="184863" cy="158055"/>
              </a:xfrm>
              <a:custGeom>
                <a:avLst/>
                <a:gdLst>
                  <a:gd name="connsiteX0" fmla="*/ 183892 w 184863"/>
                  <a:gd name="connsiteY0" fmla="*/ 154247 h 158055"/>
                  <a:gd name="connsiteX1" fmla="*/ 86937 w 184863"/>
                  <a:gd name="connsiteY1" fmla="*/ 49212 h 158055"/>
                  <a:gd name="connsiteX2" fmla="*/ 62698 w 184863"/>
                  <a:gd name="connsiteY2" fmla="*/ 22280 h 158055"/>
                  <a:gd name="connsiteX3" fmla="*/ 51925 w 184863"/>
                  <a:gd name="connsiteY3" fmla="*/ 11507 h 158055"/>
                  <a:gd name="connsiteX4" fmla="*/ 41152 w 184863"/>
                  <a:gd name="connsiteY4" fmla="*/ 734 h 158055"/>
                  <a:gd name="connsiteX5" fmla="*/ 22300 w 184863"/>
                  <a:gd name="connsiteY5" fmla="*/ 6121 h 158055"/>
                  <a:gd name="connsiteX6" fmla="*/ 754 w 184863"/>
                  <a:gd name="connsiteY6" fmla="*/ 24973 h 158055"/>
                  <a:gd name="connsiteX7" fmla="*/ 3447 w 184863"/>
                  <a:gd name="connsiteY7" fmla="*/ 27666 h 158055"/>
                  <a:gd name="connsiteX8" fmla="*/ 24993 w 184863"/>
                  <a:gd name="connsiteY8" fmla="*/ 8814 h 158055"/>
                  <a:gd name="connsiteX9" fmla="*/ 38459 w 184863"/>
                  <a:gd name="connsiteY9" fmla="*/ 6121 h 158055"/>
                  <a:gd name="connsiteX10" fmla="*/ 49232 w 184863"/>
                  <a:gd name="connsiteY10" fmla="*/ 16893 h 158055"/>
                  <a:gd name="connsiteX11" fmla="*/ 89630 w 184863"/>
                  <a:gd name="connsiteY11" fmla="*/ 62678 h 158055"/>
                  <a:gd name="connsiteX12" fmla="*/ 173120 w 184863"/>
                  <a:gd name="connsiteY12" fmla="*/ 156940 h 158055"/>
                  <a:gd name="connsiteX13" fmla="*/ 183892 w 184863"/>
                  <a:gd name="connsiteY13" fmla="*/ 154247 h 158055"/>
                  <a:gd name="connsiteX14" fmla="*/ 183892 w 184863"/>
                  <a:gd name="connsiteY14" fmla="*/ 154247 h 15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84863" h="158055">
                    <a:moveTo>
                      <a:pt x="183892" y="154247"/>
                    </a:moveTo>
                    <a:cubicBezTo>
                      <a:pt x="151574" y="119235"/>
                      <a:pt x="119256" y="84224"/>
                      <a:pt x="86937" y="49212"/>
                    </a:cubicBezTo>
                    <a:cubicBezTo>
                      <a:pt x="78857" y="41132"/>
                      <a:pt x="70778" y="33053"/>
                      <a:pt x="62698" y="22280"/>
                    </a:cubicBezTo>
                    <a:cubicBezTo>
                      <a:pt x="60005" y="19587"/>
                      <a:pt x="54618" y="14200"/>
                      <a:pt x="51925" y="11507"/>
                    </a:cubicBezTo>
                    <a:cubicBezTo>
                      <a:pt x="49232" y="8814"/>
                      <a:pt x="46539" y="3427"/>
                      <a:pt x="41152" y="734"/>
                    </a:cubicBezTo>
                    <a:cubicBezTo>
                      <a:pt x="35766" y="-1959"/>
                      <a:pt x="27686" y="3427"/>
                      <a:pt x="22300" y="6121"/>
                    </a:cubicBezTo>
                    <a:cubicBezTo>
                      <a:pt x="14220" y="11507"/>
                      <a:pt x="8834" y="19587"/>
                      <a:pt x="754" y="24973"/>
                    </a:cubicBezTo>
                    <a:cubicBezTo>
                      <a:pt x="-1939" y="27666"/>
                      <a:pt x="3447" y="30359"/>
                      <a:pt x="3447" y="27666"/>
                    </a:cubicBezTo>
                    <a:cubicBezTo>
                      <a:pt x="8834" y="19587"/>
                      <a:pt x="16913" y="14200"/>
                      <a:pt x="24993" y="8814"/>
                    </a:cubicBezTo>
                    <a:cubicBezTo>
                      <a:pt x="30379" y="6121"/>
                      <a:pt x="33073" y="734"/>
                      <a:pt x="38459" y="6121"/>
                    </a:cubicBezTo>
                    <a:cubicBezTo>
                      <a:pt x="41152" y="8814"/>
                      <a:pt x="46539" y="14200"/>
                      <a:pt x="49232" y="16893"/>
                    </a:cubicBezTo>
                    <a:cubicBezTo>
                      <a:pt x="62698" y="33053"/>
                      <a:pt x="76164" y="46519"/>
                      <a:pt x="89630" y="62678"/>
                    </a:cubicBezTo>
                    <a:cubicBezTo>
                      <a:pt x="116562" y="94996"/>
                      <a:pt x="146188" y="124622"/>
                      <a:pt x="173120" y="156940"/>
                    </a:cubicBezTo>
                    <a:cubicBezTo>
                      <a:pt x="183892" y="159633"/>
                      <a:pt x="186586" y="156940"/>
                      <a:pt x="183892" y="154247"/>
                    </a:cubicBezTo>
                    <a:lnTo>
                      <a:pt x="183892" y="154247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6" name="任意多边形: 形状 445"/>
              <p:cNvSpPr/>
              <p:nvPr>
                <p:custDataLst>
                  <p:tags r:id="rId106"/>
                </p:custDataLst>
              </p:nvPr>
            </p:nvSpPr>
            <p:spPr>
              <a:xfrm>
                <a:off x="8266801" y="4214937"/>
                <a:ext cx="86168" cy="85208"/>
              </a:xfrm>
              <a:custGeom>
                <a:avLst/>
                <a:gdLst>
                  <a:gd name="connsiteX0" fmla="*/ 4998 w 86168"/>
                  <a:gd name="connsiteY0" fmla="*/ 84093 h 85208"/>
                  <a:gd name="connsiteX1" fmla="*/ 56169 w 86168"/>
                  <a:gd name="connsiteY1" fmla="*/ 22149 h 85208"/>
                  <a:gd name="connsiteX2" fmla="*/ 69635 w 86168"/>
                  <a:gd name="connsiteY2" fmla="*/ 8683 h 85208"/>
                  <a:gd name="connsiteX3" fmla="*/ 80408 w 86168"/>
                  <a:gd name="connsiteY3" fmla="*/ 5990 h 85208"/>
                  <a:gd name="connsiteX4" fmla="*/ 77715 w 86168"/>
                  <a:gd name="connsiteY4" fmla="*/ 30228 h 85208"/>
                  <a:gd name="connsiteX5" fmla="*/ 83101 w 86168"/>
                  <a:gd name="connsiteY5" fmla="*/ 32922 h 85208"/>
                  <a:gd name="connsiteX6" fmla="*/ 75021 w 86168"/>
                  <a:gd name="connsiteY6" fmla="*/ 603 h 85208"/>
                  <a:gd name="connsiteX7" fmla="*/ 64249 w 86168"/>
                  <a:gd name="connsiteY7" fmla="*/ 8683 h 85208"/>
                  <a:gd name="connsiteX8" fmla="*/ 50783 w 86168"/>
                  <a:gd name="connsiteY8" fmla="*/ 22149 h 85208"/>
                  <a:gd name="connsiteX9" fmla="*/ 26543 w 86168"/>
                  <a:gd name="connsiteY9" fmla="*/ 49081 h 85208"/>
                  <a:gd name="connsiteX10" fmla="*/ 2305 w 86168"/>
                  <a:gd name="connsiteY10" fmla="*/ 81399 h 85208"/>
                  <a:gd name="connsiteX11" fmla="*/ 4998 w 86168"/>
                  <a:gd name="connsiteY11" fmla="*/ 84093 h 85208"/>
                  <a:gd name="connsiteX12" fmla="*/ 4998 w 86168"/>
                  <a:gd name="connsiteY12" fmla="*/ 84093 h 85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6168" h="85208">
                    <a:moveTo>
                      <a:pt x="4998" y="84093"/>
                    </a:moveTo>
                    <a:cubicBezTo>
                      <a:pt x="21157" y="62547"/>
                      <a:pt x="37317" y="43694"/>
                      <a:pt x="56169" y="22149"/>
                    </a:cubicBezTo>
                    <a:cubicBezTo>
                      <a:pt x="61555" y="16762"/>
                      <a:pt x="64249" y="14069"/>
                      <a:pt x="69635" y="8683"/>
                    </a:cubicBezTo>
                    <a:cubicBezTo>
                      <a:pt x="72328" y="5990"/>
                      <a:pt x="77715" y="603"/>
                      <a:pt x="80408" y="5990"/>
                    </a:cubicBezTo>
                    <a:cubicBezTo>
                      <a:pt x="83101" y="14069"/>
                      <a:pt x="80408" y="22149"/>
                      <a:pt x="77715" y="30228"/>
                    </a:cubicBezTo>
                    <a:cubicBezTo>
                      <a:pt x="77715" y="32922"/>
                      <a:pt x="83101" y="35615"/>
                      <a:pt x="83101" y="32922"/>
                    </a:cubicBezTo>
                    <a:cubicBezTo>
                      <a:pt x="85794" y="27535"/>
                      <a:pt x="91181" y="-4783"/>
                      <a:pt x="75021" y="603"/>
                    </a:cubicBezTo>
                    <a:cubicBezTo>
                      <a:pt x="69635" y="3296"/>
                      <a:pt x="66942" y="5990"/>
                      <a:pt x="64249" y="8683"/>
                    </a:cubicBezTo>
                    <a:cubicBezTo>
                      <a:pt x="58862" y="14069"/>
                      <a:pt x="56169" y="16762"/>
                      <a:pt x="50783" y="22149"/>
                    </a:cubicBezTo>
                    <a:cubicBezTo>
                      <a:pt x="42703" y="30228"/>
                      <a:pt x="34623" y="41001"/>
                      <a:pt x="26543" y="49081"/>
                    </a:cubicBezTo>
                    <a:cubicBezTo>
                      <a:pt x="18464" y="59854"/>
                      <a:pt x="10384" y="70627"/>
                      <a:pt x="2305" y="81399"/>
                    </a:cubicBezTo>
                    <a:cubicBezTo>
                      <a:pt x="-3082" y="84093"/>
                      <a:pt x="2305" y="86786"/>
                      <a:pt x="4998" y="84093"/>
                    </a:cubicBezTo>
                    <a:lnTo>
                      <a:pt x="4998" y="84093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47" name="任意多边形: 形状 446"/>
              <p:cNvSpPr/>
              <p:nvPr>
                <p:custDataLst>
                  <p:tags r:id="rId107"/>
                </p:custDataLst>
              </p:nvPr>
            </p:nvSpPr>
            <p:spPr>
              <a:xfrm>
                <a:off x="8258333" y="4192879"/>
                <a:ext cx="70757" cy="104573"/>
              </a:xfrm>
              <a:custGeom>
                <a:avLst/>
                <a:gdLst>
                  <a:gd name="connsiteX0" fmla="*/ 5386 w 70757"/>
                  <a:gd name="connsiteY0" fmla="*/ 103458 h 104573"/>
                  <a:gd name="connsiteX1" fmla="*/ 70023 w 70757"/>
                  <a:gd name="connsiteY1" fmla="*/ 3809 h 104573"/>
                  <a:gd name="connsiteX2" fmla="*/ 64637 w 70757"/>
                  <a:gd name="connsiteY2" fmla="*/ 1116 h 104573"/>
                  <a:gd name="connsiteX3" fmla="*/ 0 w 70757"/>
                  <a:gd name="connsiteY3" fmla="*/ 100764 h 104573"/>
                  <a:gd name="connsiteX4" fmla="*/ 5386 w 70757"/>
                  <a:gd name="connsiteY4" fmla="*/ 103458 h 104573"/>
                  <a:gd name="connsiteX5" fmla="*/ 5386 w 70757"/>
                  <a:gd name="connsiteY5" fmla="*/ 103458 h 1045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0757" h="104573">
                    <a:moveTo>
                      <a:pt x="5386" y="103458"/>
                    </a:moveTo>
                    <a:cubicBezTo>
                      <a:pt x="26932" y="68446"/>
                      <a:pt x="45785" y="36127"/>
                      <a:pt x="70023" y="3809"/>
                    </a:cubicBezTo>
                    <a:cubicBezTo>
                      <a:pt x="72717" y="1116"/>
                      <a:pt x="67330" y="-1578"/>
                      <a:pt x="64637" y="1116"/>
                    </a:cubicBezTo>
                    <a:cubicBezTo>
                      <a:pt x="43091" y="33434"/>
                      <a:pt x="21545" y="65753"/>
                      <a:pt x="0" y="100764"/>
                    </a:cubicBezTo>
                    <a:cubicBezTo>
                      <a:pt x="0" y="103458"/>
                      <a:pt x="5386" y="106151"/>
                      <a:pt x="5386" y="103458"/>
                    </a:cubicBezTo>
                    <a:lnTo>
                      <a:pt x="5386" y="103458"/>
                    </a:lnTo>
                    <a:close/>
                  </a:path>
                </a:pathLst>
              </a:custGeom>
              <a:solidFill>
                <a:srgbClr val="1A2844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grpSp>
          <p:nvGrpSpPr>
            <p:cNvPr id="267" name="图形 2"/>
            <p:cNvGrpSpPr/>
            <p:nvPr/>
          </p:nvGrpSpPr>
          <p:grpSpPr>
            <a:xfrm>
              <a:off x="7893996" y="4460324"/>
              <a:ext cx="289226" cy="296551"/>
              <a:chOff x="7893996" y="4460324"/>
              <a:chExt cx="289226" cy="296551"/>
            </a:xfrm>
          </p:grpSpPr>
          <p:sp>
            <p:nvSpPr>
              <p:cNvPr id="116" name="任意多边形: 形状 115"/>
              <p:cNvSpPr/>
              <p:nvPr>
                <p:custDataLst>
                  <p:tags r:id="rId108"/>
                </p:custDataLst>
              </p:nvPr>
            </p:nvSpPr>
            <p:spPr>
              <a:xfrm>
                <a:off x="7897443" y="4460449"/>
                <a:ext cx="275488" cy="293733"/>
              </a:xfrm>
              <a:custGeom>
                <a:avLst/>
                <a:gdLst>
                  <a:gd name="connsiteX0" fmla="*/ 0 w 275488"/>
                  <a:gd name="connsiteY0" fmla="*/ 161766 h 293733"/>
                  <a:gd name="connsiteX1" fmla="*/ 32318 w 275488"/>
                  <a:gd name="connsiteY1" fmla="*/ 293733 h 293733"/>
                  <a:gd name="connsiteX2" fmla="*/ 210071 w 275488"/>
                  <a:gd name="connsiteY2" fmla="*/ 250642 h 293733"/>
                  <a:gd name="connsiteX3" fmla="*/ 255855 w 275488"/>
                  <a:gd name="connsiteY3" fmla="*/ 199471 h 293733"/>
                  <a:gd name="connsiteX4" fmla="*/ 274707 w 275488"/>
                  <a:gd name="connsiteY4" fmla="*/ 94435 h 293733"/>
                  <a:gd name="connsiteX5" fmla="*/ 250469 w 275488"/>
                  <a:gd name="connsiteY5" fmla="*/ 59424 h 293733"/>
                  <a:gd name="connsiteX6" fmla="*/ 218150 w 275488"/>
                  <a:gd name="connsiteY6" fmla="*/ 27105 h 293733"/>
                  <a:gd name="connsiteX7" fmla="*/ 193911 w 275488"/>
                  <a:gd name="connsiteY7" fmla="*/ 173 h 293733"/>
                  <a:gd name="connsiteX8" fmla="*/ 172366 w 275488"/>
                  <a:gd name="connsiteY8" fmla="*/ 27105 h 293733"/>
                  <a:gd name="connsiteX9" fmla="*/ 140047 w 275488"/>
                  <a:gd name="connsiteY9" fmla="*/ 10946 h 293733"/>
                  <a:gd name="connsiteX10" fmla="*/ 131968 w 275488"/>
                  <a:gd name="connsiteY10" fmla="*/ 64810 h 293733"/>
                  <a:gd name="connsiteX11" fmla="*/ 123888 w 275488"/>
                  <a:gd name="connsiteY11" fmla="*/ 121368 h 293733"/>
                  <a:gd name="connsiteX12" fmla="*/ 99649 w 275488"/>
                  <a:gd name="connsiteY12" fmla="*/ 102515 h 293733"/>
                  <a:gd name="connsiteX13" fmla="*/ 0 w 275488"/>
                  <a:gd name="connsiteY13" fmla="*/ 161766 h 293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75488" h="293733">
                    <a:moveTo>
                      <a:pt x="0" y="161766"/>
                    </a:moveTo>
                    <a:lnTo>
                      <a:pt x="32318" y="293733"/>
                    </a:lnTo>
                    <a:cubicBezTo>
                      <a:pt x="32318" y="293733"/>
                      <a:pt x="172366" y="269494"/>
                      <a:pt x="210071" y="250642"/>
                    </a:cubicBezTo>
                    <a:cubicBezTo>
                      <a:pt x="247775" y="231789"/>
                      <a:pt x="255855" y="199471"/>
                      <a:pt x="255855" y="199471"/>
                    </a:cubicBezTo>
                    <a:cubicBezTo>
                      <a:pt x="255855" y="199471"/>
                      <a:pt x="280094" y="115981"/>
                      <a:pt x="274707" y="94435"/>
                    </a:cubicBezTo>
                    <a:cubicBezTo>
                      <a:pt x="274707" y="94435"/>
                      <a:pt x="277401" y="45958"/>
                      <a:pt x="250469" y="59424"/>
                    </a:cubicBezTo>
                    <a:cubicBezTo>
                      <a:pt x="250469" y="59424"/>
                      <a:pt x="247775" y="8253"/>
                      <a:pt x="218150" y="27105"/>
                    </a:cubicBezTo>
                    <a:cubicBezTo>
                      <a:pt x="218150" y="27105"/>
                      <a:pt x="210071" y="-2520"/>
                      <a:pt x="193911" y="173"/>
                    </a:cubicBezTo>
                    <a:cubicBezTo>
                      <a:pt x="177752" y="2866"/>
                      <a:pt x="172366" y="27105"/>
                      <a:pt x="172366" y="27105"/>
                    </a:cubicBezTo>
                    <a:cubicBezTo>
                      <a:pt x="172366" y="27105"/>
                      <a:pt x="161593" y="5560"/>
                      <a:pt x="140047" y="10946"/>
                    </a:cubicBezTo>
                    <a:cubicBezTo>
                      <a:pt x="121194" y="16333"/>
                      <a:pt x="131968" y="64810"/>
                      <a:pt x="131968" y="64810"/>
                    </a:cubicBezTo>
                    <a:cubicBezTo>
                      <a:pt x="131968" y="64810"/>
                      <a:pt x="131968" y="113288"/>
                      <a:pt x="123888" y="121368"/>
                    </a:cubicBezTo>
                    <a:lnTo>
                      <a:pt x="99649" y="102515"/>
                    </a:lnTo>
                    <a:cubicBezTo>
                      <a:pt x="99649" y="102515"/>
                      <a:pt x="80796" y="89049"/>
                      <a:pt x="0" y="161766"/>
                    </a:cubicBezTo>
                    <a:close/>
                  </a:path>
                </a:pathLst>
              </a:custGeom>
              <a:solidFill>
                <a:srgbClr val="FFFFFF"/>
              </a:solidFill>
              <a:ln w="2691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grpSp>
            <p:nvGrpSpPr>
              <p:cNvPr id="117" name="图形 2"/>
              <p:cNvGrpSpPr/>
              <p:nvPr/>
            </p:nvGrpSpPr>
            <p:grpSpPr>
              <a:xfrm>
                <a:off x="7893996" y="4460324"/>
                <a:ext cx="289226" cy="296551"/>
                <a:chOff x="7893996" y="4460324"/>
                <a:chExt cx="289226" cy="296551"/>
              </a:xfrm>
              <a:solidFill>
                <a:srgbClr val="1A2844"/>
              </a:solidFill>
            </p:grpSpPr>
            <p:grpSp>
              <p:nvGrpSpPr>
                <p:cNvPr id="118" name="图形 2"/>
                <p:cNvGrpSpPr/>
                <p:nvPr/>
              </p:nvGrpSpPr>
              <p:grpSpPr>
                <a:xfrm>
                  <a:off x="7893996" y="4460324"/>
                  <a:ext cx="289226" cy="296551"/>
                  <a:chOff x="7893996" y="4460324"/>
                  <a:chExt cx="289226" cy="296551"/>
                </a:xfrm>
                <a:solidFill>
                  <a:srgbClr val="1A2844"/>
                </a:solidFill>
              </p:grpSpPr>
              <p:sp>
                <p:nvSpPr>
                  <p:cNvPr id="120" name="任意多边形: 形状 119"/>
                  <p:cNvSpPr/>
                  <p:nvPr>
                    <p:custDataLst>
                      <p:tags r:id="rId109"/>
                    </p:custDataLst>
                  </p:nvPr>
                </p:nvSpPr>
                <p:spPr>
                  <a:xfrm>
                    <a:off x="8017883" y="4466516"/>
                    <a:ext cx="62024" cy="122455"/>
                  </a:xfrm>
                  <a:custGeom>
                    <a:avLst/>
                    <a:gdLst>
                      <a:gd name="connsiteX0" fmla="*/ 3447 w 62024"/>
                      <a:gd name="connsiteY0" fmla="*/ 120687 h 122455"/>
                      <a:gd name="connsiteX1" fmla="*/ 11527 w 62024"/>
                      <a:gd name="connsiteY1" fmla="*/ 61436 h 122455"/>
                      <a:gd name="connsiteX2" fmla="*/ 22300 w 62024"/>
                      <a:gd name="connsiteY2" fmla="*/ 7572 h 122455"/>
                      <a:gd name="connsiteX3" fmla="*/ 46538 w 62024"/>
                      <a:gd name="connsiteY3" fmla="*/ 18344 h 122455"/>
                      <a:gd name="connsiteX4" fmla="*/ 54618 w 62024"/>
                      <a:gd name="connsiteY4" fmla="*/ 45277 h 122455"/>
                      <a:gd name="connsiteX5" fmla="*/ 54618 w 62024"/>
                      <a:gd name="connsiteY5" fmla="*/ 109914 h 122455"/>
                      <a:gd name="connsiteX6" fmla="*/ 60005 w 62024"/>
                      <a:gd name="connsiteY6" fmla="*/ 112607 h 122455"/>
                      <a:gd name="connsiteX7" fmla="*/ 60005 w 62024"/>
                      <a:gd name="connsiteY7" fmla="*/ 53356 h 122455"/>
                      <a:gd name="connsiteX8" fmla="*/ 46538 w 62024"/>
                      <a:gd name="connsiteY8" fmla="*/ 7572 h 122455"/>
                      <a:gd name="connsiteX9" fmla="*/ 14220 w 62024"/>
                      <a:gd name="connsiteY9" fmla="*/ 4878 h 122455"/>
                      <a:gd name="connsiteX10" fmla="*/ 8834 w 62024"/>
                      <a:gd name="connsiteY10" fmla="*/ 50663 h 122455"/>
                      <a:gd name="connsiteX11" fmla="*/ 754 w 62024"/>
                      <a:gd name="connsiteY11" fmla="*/ 117993 h 122455"/>
                      <a:gd name="connsiteX12" fmla="*/ 3447 w 62024"/>
                      <a:gd name="connsiteY12" fmla="*/ 120687 h 122455"/>
                      <a:gd name="connsiteX13" fmla="*/ 3447 w 62024"/>
                      <a:gd name="connsiteY13" fmla="*/ 120687 h 1224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62024" h="122455">
                        <a:moveTo>
                          <a:pt x="3447" y="120687"/>
                        </a:moveTo>
                        <a:cubicBezTo>
                          <a:pt x="8834" y="101834"/>
                          <a:pt x="11527" y="80288"/>
                          <a:pt x="11527" y="61436"/>
                        </a:cubicBezTo>
                        <a:cubicBezTo>
                          <a:pt x="11527" y="45277"/>
                          <a:pt x="754" y="12958"/>
                          <a:pt x="22300" y="7572"/>
                        </a:cubicBezTo>
                        <a:cubicBezTo>
                          <a:pt x="30379" y="4878"/>
                          <a:pt x="41152" y="10265"/>
                          <a:pt x="46538" y="18344"/>
                        </a:cubicBezTo>
                        <a:cubicBezTo>
                          <a:pt x="51925" y="26424"/>
                          <a:pt x="54618" y="37197"/>
                          <a:pt x="54618" y="45277"/>
                        </a:cubicBezTo>
                        <a:cubicBezTo>
                          <a:pt x="57312" y="66822"/>
                          <a:pt x="57312" y="88368"/>
                          <a:pt x="54618" y="109914"/>
                        </a:cubicBezTo>
                        <a:cubicBezTo>
                          <a:pt x="54618" y="112607"/>
                          <a:pt x="60005" y="115300"/>
                          <a:pt x="60005" y="112607"/>
                        </a:cubicBezTo>
                        <a:cubicBezTo>
                          <a:pt x="62698" y="93754"/>
                          <a:pt x="62698" y="74902"/>
                          <a:pt x="60005" y="53356"/>
                        </a:cubicBezTo>
                        <a:cubicBezTo>
                          <a:pt x="60005" y="37197"/>
                          <a:pt x="57312" y="21038"/>
                          <a:pt x="46538" y="7572"/>
                        </a:cubicBezTo>
                        <a:cubicBezTo>
                          <a:pt x="38459" y="-508"/>
                          <a:pt x="22300" y="-3201"/>
                          <a:pt x="14220" y="4878"/>
                        </a:cubicBezTo>
                        <a:cubicBezTo>
                          <a:pt x="754" y="18344"/>
                          <a:pt x="6140" y="34504"/>
                          <a:pt x="8834" y="50663"/>
                        </a:cubicBezTo>
                        <a:cubicBezTo>
                          <a:pt x="11527" y="72209"/>
                          <a:pt x="8834" y="96448"/>
                          <a:pt x="754" y="117993"/>
                        </a:cubicBezTo>
                        <a:cubicBezTo>
                          <a:pt x="-1939" y="123380"/>
                          <a:pt x="3447" y="123380"/>
                          <a:pt x="3447" y="120687"/>
                        </a:cubicBezTo>
                        <a:lnTo>
                          <a:pt x="3447" y="120687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21" name="任意多边形: 形状 120"/>
                  <p:cNvSpPr/>
                  <p:nvPr>
                    <p:custDataLst>
                      <p:tags r:id="rId110"/>
                    </p:custDataLst>
                  </p:nvPr>
                </p:nvSpPr>
                <p:spPr>
                  <a:xfrm>
                    <a:off x="8069055" y="4460324"/>
                    <a:ext cx="53929" cy="152233"/>
                  </a:xfrm>
                  <a:custGeom>
                    <a:avLst/>
                    <a:gdLst>
                      <a:gd name="connsiteX0" fmla="*/ 3447 w 53929"/>
                      <a:gd name="connsiteY0" fmla="*/ 27230 h 152233"/>
                      <a:gd name="connsiteX1" fmla="*/ 16913 w 53929"/>
                      <a:gd name="connsiteY1" fmla="*/ 8378 h 152233"/>
                      <a:gd name="connsiteX2" fmla="*/ 38459 w 53929"/>
                      <a:gd name="connsiteY2" fmla="*/ 19151 h 152233"/>
                      <a:gd name="connsiteX3" fmla="*/ 46539 w 53929"/>
                      <a:gd name="connsiteY3" fmla="*/ 62242 h 152233"/>
                      <a:gd name="connsiteX4" fmla="*/ 38459 w 53929"/>
                      <a:gd name="connsiteY4" fmla="*/ 148425 h 152233"/>
                      <a:gd name="connsiteX5" fmla="*/ 43845 w 53929"/>
                      <a:gd name="connsiteY5" fmla="*/ 151118 h 152233"/>
                      <a:gd name="connsiteX6" fmla="*/ 49232 w 53929"/>
                      <a:gd name="connsiteY6" fmla="*/ 38003 h 152233"/>
                      <a:gd name="connsiteX7" fmla="*/ 27686 w 53929"/>
                      <a:gd name="connsiteY7" fmla="*/ 298 h 152233"/>
                      <a:gd name="connsiteX8" fmla="*/ 754 w 53929"/>
                      <a:gd name="connsiteY8" fmla="*/ 24537 h 152233"/>
                      <a:gd name="connsiteX9" fmla="*/ 3447 w 53929"/>
                      <a:gd name="connsiteY9" fmla="*/ 27230 h 152233"/>
                      <a:gd name="connsiteX10" fmla="*/ 3447 w 53929"/>
                      <a:gd name="connsiteY10" fmla="*/ 27230 h 1522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3929" h="152233">
                        <a:moveTo>
                          <a:pt x="3447" y="27230"/>
                        </a:moveTo>
                        <a:cubicBezTo>
                          <a:pt x="6141" y="19151"/>
                          <a:pt x="8833" y="11071"/>
                          <a:pt x="16913" y="8378"/>
                        </a:cubicBezTo>
                        <a:cubicBezTo>
                          <a:pt x="27686" y="2991"/>
                          <a:pt x="35766" y="11071"/>
                          <a:pt x="38459" y="19151"/>
                        </a:cubicBezTo>
                        <a:cubicBezTo>
                          <a:pt x="43845" y="32617"/>
                          <a:pt x="43845" y="48776"/>
                          <a:pt x="46539" y="62242"/>
                        </a:cubicBezTo>
                        <a:cubicBezTo>
                          <a:pt x="49232" y="91867"/>
                          <a:pt x="46539" y="121493"/>
                          <a:pt x="38459" y="148425"/>
                        </a:cubicBezTo>
                        <a:cubicBezTo>
                          <a:pt x="38459" y="151118"/>
                          <a:pt x="43845" y="153811"/>
                          <a:pt x="43845" y="151118"/>
                        </a:cubicBezTo>
                        <a:cubicBezTo>
                          <a:pt x="54618" y="113413"/>
                          <a:pt x="57311" y="75708"/>
                          <a:pt x="49232" y="38003"/>
                        </a:cubicBezTo>
                        <a:cubicBezTo>
                          <a:pt x="46539" y="24537"/>
                          <a:pt x="43845" y="5685"/>
                          <a:pt x="27686" y="298"/>
                        </a:cubicBezTo>
                        <a:cubicBezTo>
                          <a:pt x="11527" y="-2395"/>
                          <a:pt x="3447" y="13764"/>
                          <a:pt x="754" y="24537"/>
                        </a:cubicBezTo>
                        <a:cubicBezTo>
                          <a:pt x="-1939" y="27230"/>
                          <a:pt x="3447" y="29924"/>
                          <a:pt x="3447" y="27230"/>
                        </a:cubicBezTo>
                        <a:lnTo>
                          <a:pt x="3447" y="27230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22" name="任意多边形: 形状 121"/>
                  <p:cNvSpPr/>
                  <p:nvPr>
                    <p:custDataLst>
                      <p:tags r:id="rId111"/>
                    </p:custDataLst>
                  </p:nvPr>
                </p:nvSpPr>
                <p:spPr>
                  <a:xfrm>
                    <a:off x="8113289" y="4481494"/>
                    <a:ext cx="38017" cy="136449"/>
                  </a:xfrm>
                  <a:custGeom>
                    <a:avLst/>
                    <a:gdLst>
                      <a:gd name="connsiteX0" fmla="*/ 4998 w 38017"/>
                      <a:gd name="connsiteY0" fmla="*/ 6060 h 136449"/>
                      <a:gd name="connsiteX1" fmla="*/ 23850 w 38017"/>
                      <a:gd name="connsiteY1" fmla="*/ 8753 h 136449"/>
                      <a:gd name="connsiteX2" fmla="*/ 29237 w 38017"/>
                      <a:gd name="connsiteY2" fmla="*/ 24912 h 136449"/>
                      <a:gd name="connsiteX3" fmla="*/ 31930 w 38017"/>
                      <a:gd name="connsiteY3" fmla="*/ 59924 h 136449"/>
                      <a:gd name="connsiteX4" fmla="*/ 21157 w 38017"/>
                      <a:gd name="connsiteY4" fmla="*/ 132641 h 136449"/>
                      <a:gd name="connsiteX5" fmla="*/ 26543 w 38017"/>
                      <a:gd name="connsiteY5" fmla="*/ 135334 h 136449"/>
                      <a:gd name="connsiteX6" fmla="*/ 37317 w 38017"/>
                      <a:gd name="connsiteY6" fmla="*/ 41071 h 136449"/>
                      <a:gd name="connsiteX7" fmla="*/ 26543 w 38017"/>
                      <a:gd name="connsiteY7" fmla="*/ 6060 h 136449"/>
                      <a:gd name="connsiteX8" fmla="*/ 2305 w 38017"/>
                      <a:gd name="connsiteY8" fmla="*/ 6060 h 136449"/>
                      <a:gd name="connsiteX9" fmla="*/ 4998 w 38017"/>
                      <a:gd name="connsiteY9" fmla="*/ 6060 h 136449"/>
                      <a:gd name="connsiteX10" fmla="*/ 4998 w 38017"/>
                      <a:gd name="connsiteY10" fmla="*/ 6060 h 13644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8017" h="136449">
                        <a:moveTo>
                          <a:pt x="4998" y="6060"/>
                        </a:moveTo>
                        <a:cubicBezTo>
                          <a:pt x="10384" y="-2020"/>
                          <a:pt x="18464" y="3366"/>
                          <a:pt x="23850" y="8753"/>
                        </a:cubicBezTo>
                        <a:cubicBezTo>
                          <a:pt x="26543" y="14139"/>
                          <a:pt x="29237" y="19526"/>
                          <a:pt x="29237" y="24912"/>
                        </a:cubicBezTo>
                        <a:cubicBezTo>
                          <a:pt x="31930" y="35685"/>
                          <a:pt x="31930" y="46458"/>
                          <a:pt x="31930" y="59924"/>
                        </a:cubicBezTo>
                        <a:cubicBezTo>
                          <a:pt x="29237" y="84163"/>
                          <a:pt x="26543" y="108402"/>
                          <a:pt x="21157" y="132641"/>
                        </a:cubicBezTo>
                        <a:cubicBezTo>
                          <a:pt x="21157" y="135334"/>
                          <a:pt x="26543" y="138027"/>
                          <a:pt x="26543" y="135334"/>
                        </a:cubicBezTo>
                        <a:cubicBezTo>
                          <a:pt x="34623" y="105709"/>
                          <a:pt x="40009" y="70697"/>
                          <a:pt x="37317" y="41071"/>
                        </a:cubicBezTo>
                        <a:cubicBezTo>
                          <a:pt x="37317" y="30299"/>
                          <a:pt x="34623" y="14139"/>
                          <a:pt x="26543" y="6060"/>
                        </a:cubicBezTo>
                        <a:cubicBezTo>
                          <a:pt x="18464" y="-2020"/>
                          <a:pt x="7691" y="-2020"/>
                          <a:pt x="2305" y="6060"/>
                        </a:cubicBezTo>
                        <a:cubicBezTo>
                          <a:pt x="-3082" y="8753"/>
                          <a:pt x="2305" y="11446"/>
                          <a:pt x="4998" y="6060"/>
                        </a:cubicBezTo>
                        <a:lnTo>
                          <a:pt x="4998" y="6060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23" name="任意多边形: 形状 122"/>
                  <p:cNvSpPr/>
                  <p:nvPr>
                    <p:custDataLst>
                      <p:tags r:id="rId112"/>
                    </p:custDataLst>
                  </p:nvPr>
                </p:nvSpPr>
                <p:spPr>
                  <a:xfrm>
                    <a:off x="7933379" y="4511120"/>
                    <a:ext cx="249843" cy="245755"/>
                  </a:xfrm>
                  <a:custGeom>
                    <a:avLst/>
                    <a:gdLst>
                      <a:gd name="connsiteX0" fmla="*/ 217226 w 249843"/>
                      <a:gd name="connsiteY0" fmla="*/ 11446 h 245755"/>
                      <a:gd name="connsiteX1" fmla="*/ 233385 w 249843"/>
                      <a:gd name="connsiteY1" fmla="*/ 22219 h 245755"/>
                      <a:gd name="connsiteX2" fmla="*/ 236078 w 249843"/>
                      <a:gd name="connsiteY2" fmla="*/ 38378 h 245755"/>
                      <a:gd name="connsiteX3" fmla="*/ 236078 w 249843"/>
                      <a:gd name="connsiteY3" fmla="*/ 70697 h 245755"/>
                      <a:gd name="connsiteX4" fmla="*/ 222612 w 249843"/>
                      <a:gd name="connsiteY4" fmla="*/ 132641 h 245755"/>
                      <a:gd name="connsiteX5" fmla="*/ 201067 w 249843"/>
                      <a:gd name="connsiteY5" fmla="*/ 181119 h 245755"/>
                      <a:gd name="connsiteX6" fmla="*/ 157975 w 249843"/>
                      <a:gd name="connsiteY6" fmla="*/ 202664 h 245755"/>
                      <a:gd name="connsiteX7" fmla="*/ 1769 w 249843"/>
                      <a:gd name="connsiteY7" fmla="*/ 240369 h 245755"/>
                      <a:gd name="connsiteX8" fmla="*/ 4462 w 249843"/>
                      <a:gd name="connsiteY8" fmla="*/ 245755 h 245755"/>
                      <a:gd name="connsiteX9" fmla="*/ 160668 w 249843"/>
                      <a:gd name="connsiteY9" fmla="*/ 208051 h 245755"/>
                      <a:gd name="connsiteX10" fmla="*/ 222612 w 249843"/>
                      <a:gd name="connsiteY10" fmla="*/ 162266 h 245755"/>
                      <a:gd name="connsiteX11" fmla="*/ 238771 w 249843"/>
                      <a:gd name="connsiteY11" fmla="*/ 113788 h 245755"/>
                      <a:gd name="connsiteX12" fmla="*/ 249545 w 249843"/>
                      <a:gd name="connsiteY12" fmla="*/ 57231 h 245755"/>
                      <a:gd name="connsiteX13" fmla="*/ 241465 w 249843"/>
                      <a:gd name="connsiteY13" fmla="*/ 6060 h 245755"/>
                      <a:gd name="connsiteX14" fmla="*/ 219919 w 249843"/>
                      <a:gd name="connsiteY14" fmla="*/ 6060 h 245755"/>
                      <a:gd name="connsiteX15" fmla="*/ 217226 w 249843"/>
                      <a:gd name="connsiteY15" fmla="*/ 11446 h 245755"/>
                      <a:gd name="connsiteX16" fmla="*/ 217226 w 249843"/>
                      <a:gd name="connsiteY16" fmla="*/ 11446 h 2457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249843" h="245755">
                        <a:moveTo>
                          <a:pt x="217226" y="11446"/>
                        </a:moveTo>
                        <a:cubicBezTo>
                          <a:pt x="222612" y="673"/>
                          <a:pt x="230692" y="16832"/>
                          <a:pt x="233385" y="22219"/>
                        </a:cubicBezTo>
                        <a:cubicBezTo>
                          <a:pt x="233385" y="27605"/>
                          <a:pt x="236078" y="32992"/>
                          <a:pt x="236078" y="38378"/>
                        </a:cubicBezTo>
                        <a:cubicBezTo>
                          <a:pt x="236078" y="49151"/>
                          <a:pt x="236078" y="59924"/>
                          <a:pt x="236078" y="70697"/>
                        </a:cubicBezTo>
                        <a:cubicBezTo>
                          <a:pt x="233385" y="92242"/>
                          <a:pt x="227999" y="111095"/>
                          <a:pt x="222612" y="132641"/>
                        </a:cubicBezTo>
                        <a:cubicBezTo>
                          <a:pt x="217226" y="148800"/>
                          <a:pt x="211839" y="167652"/>
                          <a:pt x="201067" y="181119"/>
                        </a:cubicBezTo>
                        <a:cubicBezTo>
                          <a:pt x="190294" y="191891"/>
                          <a:pt x="174135" y="197278"/>
                          <a:pt x="157975" y="202664"/>
                        </a:cubicBezTo>
                        <a:cubicBezTo>
                          <a:pt x="106804" y="218823"/>
                          <a:pt x="52940" y="232289"/>
                          <a:pt x="1769" y="240369"/>
                        </a:cubicBezTo>
                        <a:cubicBezTo>
                          <a:pt x="-924" y="240369"/>
                          <a:pt x="-924" y="245755"/>
                          <a:pt x="4462" y="245755"/>
                        </a:cubicBezTo>
                        <a:cubicBezTo>
                          <a:pt x="55633" y="237676"/>
                          <a:pt x="109498" y="226903"/>
                          <a:pt x="160668" y="208051"/>
                        </a:cubicBezTo>
                        <a:cubicBezTo>
                          <a:pt x="187601" y="199971"/>
                          <a:pt x="209146" y="189198"/>
                          <a:pt x="222612" y="162266"/>
                        </a:cubicBezTo>
                        <a:cubicBezTo>
                          <a:pt x="227999" y="146107"/>
                          <a:pt x="233385" y="129947"/>
                          <a:pt x="238771" y="113788"/>
                        </a:cubicBezTo>
                        <a:cubicBezTo>
                          <a:pt x="244158" y="94936"/>
                          <a:pt x="246851" y="76083"/>
                          <a:pt x="249545" y="57231"/>
                        </a:cubicBezTo>
                        <a:cubicBezTo>
                          <a:pt x="249545" y="43765"/>
                          <a:pt x="252237" y="19526"/>
                          <a:pt x="241465" y="6060"/>
                        </a:cubicBezTo>
                        <a:cubicBezTo>
                          <a:pt x="236078" y="-2020"/>
                          <a:pt x="225305" y="-2020"/>
                          <a:pt x="219919" y="6060"/>
                        </a:cubicBezTo>
                        <a:cubicBezTo>
                          <a:pt x="209146" y="14139"/>
                          <a:pt x="214533" y="16832"/>
                          <a:pt x="217226" y="11446"/>
                        </a:cubicBezTo>
                        <a:lnTo>
                          <a:pt x="217226" y="11446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24" name="任意多边形: 形状 123"/>
                  <p:cNvSpPr/>
                  <p:nvPr>
                    <p:custDataLst>
                      <p:tags r:id="rId113"/>
                    </p:custDataLst>
                  </p:nvPr>
                </p:nvSpPr>
                <p:spPr>
                  <a:xfrm>
                    <a:off x="7893996" y="4558838"/>
                    <a:ext cx="104865" cy="69878"/>
                  </a:xfrm>
                  <a:custGeom>
                    <a:avLst/>
                    <a:gdLst>
                      <a:gd name="connsiteX0" fmla="*/ 103096 w 104865"/>
                      <a:gd name="connsiteY0" fmla="*/ 1433 h 69878"/>
                      <a:gd name="connsiteX1" fmla="*/ 54618 w 104865"/>
                      <a:gd name="connsiteY1" fmla="*/ 17592 h 69878"/>
                      <a:gd name="connsiteX2" fmla="*/ 754 w 104865"/>
                      <a:gd name="connsiteY2" fmla="*/ 66070 h 69878"/>
                      <a:gd name="connsiteX3" fmla="*/ 3447 w 104865"/>
                      <a:gd name="connsiteY3" fmla="*/ 68763 h 69878"/>
                      <a:gd name="connsiteX4" fmla="*/ 51925 w 104865"/>
                      <a:gd name="connsiteY4" fmla="*/ 22978 h 69878"/>
                      <a:gd name="connsiteX5" fmla="*/ 100403 w 104865"/>
                      <a:gd name="connsiteY5" fmla="*/ 6819 h 69878"/>
                      <a:gd name="connsiteX6" fmla="*/ 103096 w 104865"/>
                      <a:gd name="connsiteY6" fmla="*/ 1433 h 69878"/>
                      <a:gd name="connsiteX7" fmla="*/ 103096 w 104865"/>
                      <a:gd name="connsiteY7" fmla="*/ 1433 h 698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4865" h="69878">
                        <a:moveTo>
                          <a:pt x="103096" y="1433"/>
                        </a:moveTo>
                        <a:cubicBezTo>
                          <a:pt x="86937" y="-3954"/>
                          <a:pt x="68084" y="6819"/>
                          <a:pt x="54618" y="17592"/>
                        </a:cubicBezTo>
                        <a:cubicBezTo>
                          <a:pt x="35766" y="31058"/>
                          <a:pt x="16913" y="47217"/>
                          <a:pt x="754" y="66070"/>
                        </a:cubicBezTo>
                        <a:cubicBezTo>
                          <a:pt x="-1939" y="68763"/>
                          <a:pt x="3447" y="71456"/>
                          <a:pt x="3447" y="68763"/>
                        </a:cubicBezTo>
                        <a:cubicBezTo>
                          <a:pt x="19607" y="52604"/>
                          <a:pt x="35766" y="36444"/>
                          <a:pt x="51925" y="22978"/>
                        </a:cubicBezTo>
                        <a:cubicBezTo>
                          <a:pt x="65391" y="14899"/>
                          <a:pt x="84243" y="1433"/>
                          <a:pt x="100403" y="6819"/>
                        </a:cubicBezTo>
                        <a:cubicBezTo>
                          <a:pt x="105789" y="6819"/>
                          <a:pt x="105789" y="1433"/>
                          <a:pt x="103096" y="1433"/>
                        </a:cubicBezTo>
                        <a:lnTo>
                          <a:pt x="103096" y="1433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2691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</p:grpSp>
            <p:sp>
              <p:nvSpPr>
                <p:cNvPr id="119" name="任意多边形: 形状 118"/>
                <p:cNvSpPr/>
                <p:nvPr>
                  <p:custDataLst>
                    <p:tags r:id="rId114"/>
                  </p:custDataLst>
                </p:nvPr>
              </p:nvSpPr>
              <p:spPr>
                <a:xfrm>
                  <a:off x="7994399" y="4562964"/>
                  <a:ext cx="26932" cy="21545"/>
                </a:xfrm>
                <a:custGeom>
                  <a:avLst/>
                  <a:gdLst>
                    <a:gd name="connsiteX0" fmla="*/ 0 w 26932"/>
                    <a:gd name="connsiteY0" fmla="*/ 2693 h 21545"/>
                    <a:gd name="connsiteX1" fmla="*/ 24239 w 26932"/>
                    <a:gd name="connsiteY1" fmla="*/ 21546 h 21545"/>
                    <a:gd name="connsiteX2" fmla="*/ 26932 w 26932"/>
                    <a:gd name="connsiteY2" fmla="*/ 21546 h 21545"/>
                    <a:gd name="connsiteX3" fmla="*/ 26932 w 26932"/>
                    <a:gd name="connsiteY3" fmla="*/ 18852 h 21545"/>
                    <a:gd name="connsiteX4" fmla="*/ 2693 w 26932"/>
                    <a:gd name="connsiteY4" fmla="*/ 0 h 21545"/>
                    <a:gd name="connsiteX5" fmla="*/ 0 w 26932"/>
                    <a:gd name="connsiteY5" fmla="*/ 0 h 21545"/>
                    <a:gd name="connsiteX6" fmla="*/ 0 w 26932"/>
                    <a:gd name="connsiteY6" fmla="*/ 2693 h 21545"/>
                    <a:gd name="connsiteX7" fmla="*/ 0 w 26932"/>
                    <a:gd name="connsiteY7" fmla="*/ 2693 h 215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6932" h="21545">
                      <a:moveTo>
                        <a:pt x="0" y="2693"/>
                      </a:moveTo>
                      <a:cubicBezTo>
                        <a:pt x="8080" y="8080"/>
                        <a:pt x="16159" y="16159"/>
                        <a:pt x="24239" y="21546"/>
                      </a:cubicBezTo>
                      <a:cubicBezTo>
                        <a:pt x="24239" y="21546"/>
                        <a:pt x="26932" y="21546"/>
                        <a:pt x="26932" y="21546"/>
                      </a:cubicBezTo>
                      <a:cubicBezTo>
                        <a:pt x="26932" y="21546"/>
                        <a:pt x="26932" y="18852"/>
                        <a:pt x="26932" y="18852"/>
                      </a:cubicBezTo>
                      <a:cubicBezTo>
                        <a:pt x="18852" y="13466"/>
                        <a:pt x="10773" y="5386"/>
                        <a:pt x="2693" y="0"/>
                      </a:cubicBezTo>
                      <a:cubicBezTo>
                        <a:pt x="2693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2693"/>
                      </a:cubicBezTo>
                      <a:lnTo>
                        <a:pt x="0" y="2693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269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</p:grpSp>
        </p:grpSp>
        <p:sp>
          <p:nvSpPr>
            <p:cNvPr id="268" name="任意多边形: 形状 267"/>
            <p:cNvSpPr/>
            <p:nvPr>
              <p:custDataLst>
                <p:tags r:id="rId115"/>
              </p:custDataLst>
            </p:nvPr>
          </p:nvSpPr>
          <p:spPr>
            <a:xfrm>
              <a:off x="7298961" y="4239779"/>
              <a:ext cx="593095" cy="665425"/>
            </a:xfrm>
            <a:custGeom>
              <a:avLst/>
              <a:gdLst>
                <a:gd name="connsiteX0" fmla="*/ 172954 w 593095"/>
                <a:gd name="connsiteY0" fmla="*/ 0 h 665425"/>
                <a:gd name="connsiteX1" fmla="*/ 14055 w 593095"/>
                <a:gd name="connsiteY1" fmla="*/ 430914 h 665425"/>
                <a:gd name="connsiteX2" fmla="*/ 3282 w 593095"/>
                <a:gd name="connsiteY2" fmla="*/ 541335 h 665425"/>
                <a:gd name="connsiteX3" fmla="*/ 92158 w 593095"/>
                <a:gd name="connsiteY3" fmla="*/ 640984 h 665425"/>
                <a:gd name="connsiteX4" fmla="*/ 226819 w 593095"/>
                <a:gd name="connsiteY4" fmla="*/ 665223 h 665425"/>
                <a:gd name="connsiteX5" fmla="*/ 593095 w 593095"/>
                <a:gd name="connsiteY5" fmla="*/ 597893 h 665425"/>
                <a:gd name="connsiteX6" fmla="*/ 458435 w 593095"/>
                <a:gd name="connsiteY6" fmla="*/ 304333 h 665425"/>
                <a:gd name="connsiteX7" fmla="*/ 172954 w 593095"/>
                <a:gd name="connsiteY7" fmla="*/ 0 h 665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93095" h="665425">
                  <a:moveTo>
                    <a:pt x="172954" y="0"/>
                  </a:moveTo>
                  <a:cubicBezTo>
                    <a:pt x="100238" y="113115"/>
                    <a:pt x="57147" y="277401"/>
                    <a:pt x="14055" y="430914"/>
                  </a:cubicBezTo>
                  <a:cubicBezTo>
                    <a:pt x="3282" y="465926"/>
                    <a:pt x="-4797" y="506324"/>
                    <a:pt x="3282" y="541335"/>
                  </a:cubicBezTo>
                  <a:cubicBezTo>
                    <a:pt x="14055" y="587120"/>
                    <a:pt x="51760" y="622132"/>
                    <a:pt x="92158" y="640984"/>
                  </a:cubicBezTo>
                  <a:cubicBezTo>
                    <a:pt x="135250" y="659837"/>
                    <a:pt x="181034" y="665223"/>
                    <a:pt x="226819" y="665223"/>
                  </a:cubicBezTo>
                  <a:cubicBezTo>
                    <a:pt x="350706" y="667916"/>
                    <a:pt x="477287" y="643677"/>
                    <a:pt x="593095" y="597893"/>
                  </a:cubicBezTo>
                  <a:cubicBezTo>
                    <a:pt x="563470" y="492858"/>
                    <a:pt x="523072" y="393209"/>
                    <a:pt x="458435" y="304333"/>
                  </a:cubicBezTo>
                  <a:cubicBezTo>
                    <a:pt x="377638" y="196604"/>
                    <a:pt x="237592" y="118501"/>
                    <a:pt x="172954" y="0"/>
                  </a:cubicBezTo>
                  <a:close/>
                </a:path>
              </a:pathLst>
            </a:custGeom>
            <a:solidFill>
              <a:srgbClr val="2A9359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69" name="任意多边形: 形状 268"/>
            <p:cNvSpPr/>
            <p:nvPr>
              <p:custDataLst>
                <p:tags r:id="rId116"/>
              </p:custDataLst>
            </p:nvPr>
          </p:nvSpPr>
          <p:spPr>
            <a:xfrm>
              <a:off x="7888629" y="4598900"/>
              <a:ext cx="49211" cy="200142"/>
            </a:xfrm>
            <a:custGeom>
              <a:avLst/>
              <a:gdLst>
                <a:gd name="connsiteX0" fmla="*/ 734 w 49211"/>
                <a:gd name="connsiteY0" fmla="*/ 4462 h 200142"/>
                <a:gd name="connsiteX1" fmla="*/ 43825 w 49211"/>
                <a:gd name="connsiteY1" fmla="*/ 198373 h 200142"/>
                <a:gd name="connsiteX2" fmla="*/ 49212 w 49211"/>
                <a:gd name="connsiteY2" fmla="*/ 195680 h 200142"/>
                <a:gd name="connsiteX3" fmla="*/ 6121 w 49211"/>
                <a:gd name="connsiteY3" fmla="*/ 1769 h 200142"/>
                <a:gd name="connsiteX4" fmla="*/ 734 w 49211"/>
                <a:gd name="connsiteY4" fmla="*/ 4462 h 200142"/>
                <a:gd name="connsiteX5" fmla="*/ 734 w 49211"/>
                <a:gd name="connsiteY5" fmla="*/ 4462 h 200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211" h="200142">
                  <a:moveTo>
                    <a:pt x="734" y="4462"/>
                  </a:moveTo>
                  <a:cubicBezTo>
                    <a:pt x="16893" y="69099"/>
                    <a:pt x="30359" y="133736"/>
                    <a:pt x="43825" y="198373"/>
                  </a:cubicBezTo>
                  <a:cubicBezTo>
                    <a:pt x="43825" y="201067"/>
                    <a:pt x="49212" y="201067"/>
                    <a:pt x="49212" y="195680"/>
                  </a:cubicBezTo>
                  <a:cubicBezTo>
                    <a:pt x="35746" y="131043"/>
                    <a:pt x="22280" y="66406"/>
                    <a:pt x="6121" y="1769"/>
                  </a:cubicBezTo>
                  <a:cubicBezTo>
                    <a:pt x="3427" y="-924"/>
                    <a:pt x="-1959" y="-924"/>
                    <a:pt x="734" y="4462"/>
                  </a:cubicBezTo>
                  <a:lnTo>
                    <a:pt x="734" y="4462"/>
                  </a:lnTo>
                  <a:close/>
                </a:path>
              </a:pathLst>
            </a:custGeom>
            <a:solidFill>
              <a:srgbClr val="1A2844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70" name="任意多边形: 形状 269"/>
            <p:cNvSpPr/>
            <p:nvPr>
              <p:custDataLst>
                <p:tags r:id="rId117"/>
              </p:custDataLst>
            </p:nvPr>
          </p:nvSpPr>
          <p:spPr>
            <a:xfrm>
              <a:off x="7458033" y="4595282"/>
              <a:ext cx="433350" cy="51171"/>
            </a:xfrm>
            <a:custGeom>
              <a:avLst/>
              <a:gdLst>
                <a:gd name="connsiteX0" fmla="*/ 3110 w 433350"/>
                <a:gd name="connsiteY0" fmla="*/ 51171 h 51171"/>
                <a:gd name="connsiteX1" fmla="*/ 431330 w 433350"/>
                <a:gd name="connsiteY1" fmla="*/ 5387 h 51171"/>
                <a:gd name="connsiteX2" fmla="*/ 431330 w 433350"/>
                <a:gd name="connsiteY2" fmla="*/ 0 h 51171"/>
                <a:gd name="connsiteX3" fmla="*/ 3110 w 433350"/>
                <a:gd name="connsiteY3" fmla="*/ 45785 h 51171"/>
                <a:gd name="connsiteX4" fmla="*/ 3110 w 433350"/>
                <a:gd name="connsiteY4" fmla="*/ 51171 h 51171"/>
                <a:gd name="connsiteX5" fmla="*/ 3110 w 433350"/>
                <a:gd name="connsiteY5" fmla="*/ 51171 h 51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3350" h="51171">
                  <a:moveTo>
                    <a:pt x="3110" y="51171"/>
                  </a:moveTo>
                  <a:cubicBezTo>
                    <a:pt x="143157" y="26932"/>
                    <a:pt x="285897" y="10773"/>
                    <a:pt x="431330" y="5387"/>
                  </a:cubicBezTo>
                  <a:cubicBezTo>
                    <a:pt x="434024" y="5387"/>
                    <a:pt x="434024" y="0"/>
                    <a:pt x="431330" y="0"/>
                  </a:cubicBezTo>
                  <a:cubicBezTo>
                    <a:pt x="288590" y="5387"/>
                    <a:pt x="143157" y="21546"/>
                    <a:pt x="3110" y="45785"/>
                  </a:cubicBezTo>
                  <a:cubicBezTo>
                    <a:pt x="-2276" y="45785"/>
                    <a:pt x="416" y="51171"/>
                    <a:pt x="3110" y="51171"/>
                  </a:cubicBezTo>
                  <a:lnTo>
                    <a:pt x="3110" y="51171"/>
                  </a:lnTo>
                  <a:close/>
                </a:path>
              </a:pathLst>
            </a:custGeom>
            <a:solidFill>
              <a:srgbClr val="1A2844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06" name="任意多边形: 形状 105"/>
            <p:cNvSpPr/>
            <p:nvPr>
              <p:custDataLst>
                <p:tags r:id="rId118"/>
              </p:custDataLst>
            </p:nvPr>
          </p:nvSpPr>
          <p:spPr>
            <a:xfrm>
              <a:off x="7524664" y="4578008"/>
              <a:ext cx="39574" cy="48015"/>
            </a:xfrm>
            <a:custGeom>
              <a:avLst/>
              <a:gdLst>
                <a:gd name="connsiteX0" fmla="*/ 38821 w 39574"/>
                <a:gd name="connsiteY0" fmla="*/ 44207 h 48015"/>
                <a:gd name="connsiteX1" fmla="*/ 3809 w 39574"/>
                <a:gd name="connsiteY1" fmla="*/ 1116 h 48015"/>
                <a:gd name="connsiteX2" fmla="*/ 1115 w 39574"/>
                <a:gd name="connsiteY2" fmla="*/ 3809 h 48015"/>
                <a:gd name="connsiteX3" fmla="*/ 36127 w 39574"/>
                <a:gd name="connsiteY3" fmla="*/ 46900 h 48015"/>
                <a:gd name="connsiteX4" fmla="*/ 38821 w 39574"/>
                <a:gd name="connsiteY4" fmla="*/ 44207 h 48015"/>
                <a:gd name="connsiteX5" fmla="*/ 38821 w 39574"/>
                <a:gd name="connsiteY5" fmla="*/ 44207 h 48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574" h="48015">
                  <a:moveTo>
                    <a:pt x="38821" y="44207"/>
                  </a:moveTo>
                  <a:cubicBezTo>
                    <a:pt x="28048" y="30741"/>
                    <a:pt x="14582" y="14582"/>
                    <a:pt x="3809" y="1116"/>
                  </a:cubicBezTo>
                  <a:cubicBezTo>
                    <a:pt x="1115" y="-1578"/>
                    <a:pt x="-1578" y="1116"/>
                    <a:pt x="1115" y="3809"/>
                  </a:cubicBezTo>
                  <a:cubicBezTo>
                    <a:pt x="11889" y="17275"/>
                    <a:pt x="25355" y="33434"/>
                    <a:pt x="36127" y="46900"/>
                  </a:cubicBezTo>
                  <a:cubicBezTo>
                    <a:pt x="36127" y="49593"/>
                    <a:pt x="41514" y="46900"/>
                    <a:pt x="38821" y="44207"/>
                  </a:cubicBezTo>
                  <a:lnTo>
                    <a:pt x="38821" y="44207"/>
                  </a:lnTo>
                  <a:close/>
                </a:path>
              </a:pathLst>
            </a:custGeom>
            <a:solidFill>
              <a:srgbClr val="1A2844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07" name="任意多边形: 形状 106"/>
            <p:cNvSpPr/>
            <p:nvPr>
              <p:custDataLst>
                <p:tags r:id="rId119"/>
              </p:custDataLst>
            </p:nvPr>
          </p:nvSpPr>
          <p:spPr>
            <a:xfrm>
              <a:off x="7630815" y="4397563"/>
              <a:ext cx="64636" cy="221034"/>
            </a:xfrm>
            <a:custGeom>
              <a:avLst/>
              <a:gdLst>
                <a:gd name="connsiteX0" fmla="*/ 5386 w 64636"/>
                <a:gd name="connsiteY0" fmla="*/ 219266 h 221034"/>
                <a:gd name="connsiteX1" fmla="*/ 64637 w 64636"/>
                <a:gd name="connsiteY1" fmla="*/ 3809 h 221034"/>
                <a:gd name="connsiteX2" fmla="*/ 59251 w 64636"/>
                <a:gd name="connsiteY2" fmla="*/ 1116 h 221034"/>
                <a:gd name="connsiteX3" fmla="*/ 0 w 64636"/>
                <a:gd name="connsiteY3" fmla="*/ 216572 h 221034"/>
                <a:gd name="connsiteX4" fmla="*/ 5386 w 64636"/>
                <a:gd name="connsiteY4" fmla="*/ 219266 h 221034"/>
                <a:gd name="connsiteX5" fmla="*/ 5386 w 64636"/>
                <a:gd name="connsiteY5" fmla="*/ 219266 h 221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636" h="221034">
                  <a:moveTo>
                    <a:pt x="5386" y="219266"/>
                  </a:moveTo>
                  <a:cubicBezTo>
                    <a:pt x="32318" y="149242"/>
                    <a:pt x="51171" y="76525"/>
                    <a:pt x="64637" y="3809"/>
                  </a:cubicBezTo>
                  <a:cubicBezTo>
                    <a:pt x="64637" y="1116"/>
                    <a:pt x="59251" y="-1578"/>
                    <a:pt x="59251" y="1116"/>
                  </a:cubicBezTo>
                  <a:cubicBezTo>
                    <a:pt x="45785" y="73832"/>
                    <a:pt x="26932" y="146549"/>
                    <a:pt x="0" y="216572"/>
                  </a:cubicBezTo>
                  <a:cubicBezTo>
                    <a:pt x="0" y="221959"/>
                    <a:pt x="5386" y="221959"/>
                    <a:pt x="5386" y="219266"/>
                  </a:cubicBezTo>
                  <a:lnTo>
                    <a:pt x="5386" y="219266"/>
                  </a:lnTo>
                  <a:close/>
                </a:path>
              </a:pathLst>
            </a:custGeom>
            <a:solidFill>
              <a:srgbClr val="1A2844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08" name="任意多边形: 形状 107"/>
            <p:cNvSpPr/>
            <p:nvPr>
              <p:custDataLst>
                <p:tags r:id="rId120"/>
              </p:custDataLst>
            </p:nvPr>
          </p:nvSpPr>
          <p:spPr>
            <a:xfrm>
              <a:off x="7648914" y="4212847"/>
              <a:ext cx="33072" cy="82816"/>
            </a:xfrm>
            <a:custGeom>
              <a:avLst/>
              <a:gdLst>
                <a:gd name="connsiteX0" fmla="*/ 754 w 33072"/>
                <a:gd name="connsiteY0" fmla="*/ 5386 h 82816"/>
                <a:gd name="connsiteX1" fmla="*/ 27686 w 33072"/>
                <a:gd name="connsiteY1" fmla="*/ 80796 h 82816"/>
                <a:gd name="connsiteX2" fmla="*/ 33073 w 33072"/>
                <a:gd name="connsiteY2" fmla="*/ 80796 h 82816"/>
                <a:gd name="connsiteX3" fmla="*/ 3448 w 33072"/>
                <a:gd name="connsiteY3" fmla="*/ 0 h 82816"/>
                <a:gd name="connsiteX4" fmla="*/ 754 w 33072"/>
                <a:gd name="connsiteY4" fmla="*/ 5386 h 82816"/>
                <a:gd name="connsiteX5" fmla="*/ 754 w 33072"/>
                <a:gd name="connsiteY5" fmla="*/ 5386 h 82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072" h="82816">
                  <a:moveTo>
                    <a:pt x="754" y="5386"/>
                  </a:moveTo>
                  <a:cubicBezTo>
                    <a:pt x="16914" y="29625"/>
                    <a:pt x="24993" y="53864"/>
                    <a:pt x="27686" y="80796"/>
                  </a:cubicBezTo>
                  <a:cubicBezTo>
                    <a:pt x="27686" y="83490"/>
                    <a:pt x="33073" y="83490"/>
                    <a:pt x="33073" y="80796"/>
                  </a:cubicBezTo>
                  <a:cubicBezTo>
                    <a:pt x="30380" y="51171"/>
                    <a:pt x="19607" y="24239"/>
                    <a:pt x="3448" y="0"/>
                  </a:cubicBezTo>
                  <a:cubicBezTo>
                    <a:pt x="3448" y="0"/>
                    <a:pt x="-1939" y="2693"/>
                    <a:pt x="754" y="5386"/>
                  </a:cubicBezTo>
                  <a:lnTo>
                    <a:pt x="754" y="5386"/>
                  </a:lnTo>
                  <a:close/>
                </a:path>
              </a:pathLst>
            </a:custGeom>
            <a:solidFill>
              <a:srgbClr val="1A2844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09" name="任意多边形: 形状 108"/>
            <p:cNvSpPr/>
            <p:nvPr>
              <p:custDataLst>
                <p:tags r:id="rId121"/>
              </p:custDataLst>
            </p:nvPr>
          </p:nvSpPr>
          <p:spPr>
            <a:xfrm>
              <a:off x="7475533" y="4791887"/>
              <a:ext cx="463423" cy="110421"/>
            </a:xfrm>
            <a:custGeom>
              <a:avLst/>
              <a:gdLst>
                <a:gd name="connsiteX0" fmla="*/ 459615 w 463423"/>
                <a:gd name="connsiteY0" fmla="*/ 0 h 110421"/>
                <a:gd name="connsiteX1" fmla="*/ 1769 w 463423"/>
                <a:gd name="connsiteY1" fmla="*/ 105035 h 110421"/>
                <a:gd name="connsiteX2" fmla="*/ 4462 w 463423"/>
                <a:gd name="connsiteY2" fmla="*/ 110422 h 110421"/>
                <a:gd name="connsiteX3" fmla="*/ 462308 w 463423"/>
                <a:gd name="connsiteY3" fmla="*/ 5386 h 110421"/>
                <a:gd name="connsiteX4" fmla="*/ 459615 w 463423"/>
                <a:gd name="connsiteY4" fmla="*/ 0 h 110421"/>
                <a:gd name="connsiteX5" fmla="*/ 459615 w 463423"/>
                <a:gd name="connsiteY5" fmla="*/ 0 h 110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3423" h="110421">
                  <a:moveTo>
                    <a:pt x="459615" y="0"/>
                  </a:moveTo>
                  <a:cubicBezTo>
                    <a:pt x="306102" y="37705"/>
                    <a:pt x="155282" y="70023"/>
                    <a:pt x="1769" y="105035"/>
                  </a:cubicBezTo>
                  <a:cubicBezTo>
                    <a:pt x="-924" y="105035"/>
                    <a:pt x="-924" y="110422"/>
                    <a:pt x="4462" y="110422"/>
                  </a:cubicBezTo>
                  <a:cubicBezTo>
                    <a:pt x="157975" y="78103"/>
                    <a:pt x="311488" y="43091"/>
                    <a:pt x="462308" y="5386"/>
                  </a:cubicBezTo>
                  <a:cubicBezTo>
                    <a:pt x="465001" y="5386"/>
                    <a:pt x="462308" y="0"/>
                    <a:pt x="459615" y="0"/>
                  </a:cubicBezTo>
                  <a:lnTo>
                    <a:pt x="459615" y="0"/>
                  </a:lnTo>
                  <a:close/>
                </a:path>
              </a:pathLst>
            </a:custGeom>
            <a:solidFill>
              <a:srgbClr val="1A2844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10" name="任意多边形: 形状 109"/>
            <p:cNvSpPr/>
            <p:nvPr>
              <p:custDataLst>
                <p:tags r:id="rId122"/>
              </p:custDataLst>
            </p:nvPr>
          </p:nvSpPr>
          <p:spPr>
            <a:xfrm>
              <a:off x="7955960" y="5139311"/>
              <a:ext cx="114964" cy="199714"/>
            </a:xfrm>
            <a:custGeom>
              <a:avLst/>
              <a:gdLst>
                <a:gd name="connsiteX0" fmla="*/ 6121 w 114964"/>
                <a:gd name="connsiteY0" fmla="*/ 196604 h 199714"/>
                <a:gd name="connsiteX1" fmla="*/ 113849 w 114964"/>
                <a:gd name="connsiteY1" fmla="*/ 5387 h 199714"/>
                <a:gd name="connsiteX2" fmla="*/ 111156 w 114964"/>
                <a:gd name="connsiteY2" fmla="*/ 0 h 199714"/>
                <a:gd name="connsiteX3" fmla="*/ 734 w 114964"/>
                <a:gd name="connsiteY3" fmla="*/ 196604 h 199714"/>
                <a:gd name="connsiteX4" fmla="*/ 6121 w 114964"/>
                <a:gd name="connsiteY4" fmla="*/ 196604 h 199714"/>
                <a:gd name="connsiteX5" fmla="*/ 6121 w 114964"/>
                <a:gd name="connsiteY5" fmla="*/ 196604 h 199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4964" h="199714">
                  <a:moveTo>
                    <a:pt x="6121" y="196604"/>
                  </a:moveTo>
                  <a:cubicBezTo>
                    <a:pt x="19587" y="123888"/>
                    <a:pt x="43825" y="43092"/>
                    <a:pt x="113849" y="5387"/>
                  </a:cubicBezTo>
                  <a:cubicBezTo>
                    <a:pt x="116542" y="2693"/>
                    <a:pt x="113849" y="0"/>
                    <a:pt x="111156" y="0"/>
                  </a:cubicBezTo>
                  <a:cubicBezTo>
                    <a:pt x="38439" y="37705"/>
                    <a:pt x="14200" y="121194"/>
                    <a:pt x="734" y="196604"/>
                  </a:cubicBezTo>
                  <a:cubicBezTo>
                    <a:pt x="-1959" y="199298"/>
                    <a:pt x="3427" y="201991"/>
                    <a:pt x="6121" y="196604"/>
                  </a:cubicBezTo>
                  <a:lnTo>
                    <a:pt x="6121" y="196604"/>
                  </a:lnTo>
                  <a:close/>
                </a:path>
              </a:pathLst>
            </a:custGeom>
            <a:solidFill>
              <a:srgbClr val="FFFFFF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11" name="任意多边形: 形状 110"/>
            <p:cNvSpPr/>
            <p:nvPr>
              <p:custDataLst>
                <p:tags r:id="rId123"/>
              </p:custDataLst>
            </p:nvPr>
          </p:nvSpPr>
          <p:spPr>
            <a:xfrm>
              <a:off x="8043265" y="5166243"/>
              <a:ext cx="29236" cy="19909"/>
            </a:xfrm>
            <a:custGeom>
              <a:avLst/>
              <a:gdLst>
                <a:gd name="connsiteX0" fmla="*/ 4998 w 29236"/>
                <a:gd name="connsiteY0" fmla="*/ 18853 h 19909"/>
                <a:gd name="connsiteX1" fmla="*/ 26544 w 29236"/>
                <a:gd name="connsiteY1" fmla="*/ 5387 h 19909"/>
                <a:gd name="connsiteX2" fmla="*/ 29237 w 29236"/>
                <a:gd name="connsiteY2" fmla="*/ 2693 h 19909"/>
                <a:gd name="connsiteX3" fmla="*/ 26544 w 29236"/>
                <a:gd name="connsiteY3" fmla="*/ 0 h 19909"/>
                <a:gd name="connsiteX4" fmla="*/ 2305 w 29236"/>
                <a:gd name="connsiteY4" fmla="*/ 13466 h 19909"/>
                <a:gd name="connsiteX5" fmla="*/ 4998 w 29236"/>
                <a:gd name="connsiteY5" fmla="*/ 18853 h 19909"/>
                <a:gd name="connsiteX6" fmla="*/ 4998 w 29236"/>
                <a:gd name="connsiteY6" fmla="*/ 18853 h 19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236" h="19909">
                  <a:moveTo>
                    <a:pt x="4998" y="18853"/>
                  </a:moveTo>
                  <a:cubicBezTo>
                    <a:pt x="10384" y="13466"/>
                    <a:pt x="18464" y="8080"/>
                    <a:pt x="26544" y="5387"/>
                  </a:cubicBezTo>
                  <a:cubicBezTo>
                    <a:pt x="29237" y="5387"/>
                    <a:pt x="29237" y="2693"/>
                    <a:pt x="29237" y="2693"/>
                  </a:cubicBezTo>
                  <a:cubicBezTo>
                    <a:pt x="29237" y="0"/>
                    <a:pt x="26544" y="0"/>
                    <a:pt x="26544" y="0"/>
                  </a:cubicBezTo>
                  <a:cubicBezTo>
                    <a:pt x="18464" y="2693"/>
                    <a:pt x="10384" y="8080"/>
                    <a:pt x="2305" y="13466"/>
                  </a:cubicBezTo>
                  <a:cubicBezTo>
                    <a:pt x="-3082" y="18853"/>
                    <a:pt x="2305" y="21546"/>
                    <a:pt x="4998" y="18853"/>
                  </a:cubicBezTo>
                  <a:lnTo>
                    <a:pt x="4998" y="18853"/>
                  </a:lnTo>
                  <a:close/>
                </a:path>
              </a:pathLst>
            </a:custGeom>
            <a:solidFill>
              <a:srgbClr val="FFFFFF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12" name="任意多边形: 形状 111"/>
            <p:cNvSpPr/>
            <p:nvPr>
              <p:custDataLst>
                <p:tags r:id="rId124"/>
              </p:custDataLst>
            </p:nvPr>
          </p:nvSpPr>
          <p:spPr>
            <a:xfrm>
              <a:off x="7556983" y="5067268"/>
              <a:ext cx="103457" cy="150880"/>
            </a:xfrm>
            <a:custGeom>
              <a:avLst/>
              <a:gdLst>
                <a:gd name="connsiteX0" fmla="*/ 3809 w 103457"/>
                <a:gd name="connsiteY0" fmla="*/ 150147 h 150880"/>
                <a:gd name="connsiteX1" fmla="*/ 103457 w 103457"/>
                <a:gd name="connsiteY1" fmla="*/ 2020 h 150880"/>
                <a:gd name="connsiteX2" fmla="*/ 98071 w 103457"/>
                <a:gd name="connsiteY2" fmla="*/ 2020 h 150880"/>
                <a:gd name="connsiteX3" fmla="*/ 1116 w 103457"/>
                <a:gd name="connsiteY3" fmla="*/ 144760 h 150880"/>
                <a:gd name="connsiteX4" fmla="*/ 3809 w 103457"/>
                <a:gd name="connsiteY4" fmla="*/ 150147 h 150880"/>
                <a:gd name="connsiteX5" fmla="*/ 3809 w 103457"/>
                <a:gd name="connsiteY5" fmla="*/ 150147 h 150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3457" h="150880">
                  <a:moveTo>
                    <a:pt x="3809" y="150147"/>
                  </a:moveTo>
                  <a:cubicBezTo>
                    <a:pt x="57673" y="120521"/>
                    <a:pt x="98071" y="63964"/>
                    <a:pt x="103457" y="2020"/>
                  </a:cubicBezTo>
                  <a:cubicBezTo>
                    <a:pt x="103457" y="-673"/>
                    <a:pt x="98071" y="-673"/>
                    <a:pt x="98071" y="2020"/>
                  </a:cubicBezTo>
                  <a:cubicBezTo>
                    <a:pt x="89991" y="61271"/>
                    <a:pt x="52286" y="115135"/>
                    <a:pt x="1116" y="144760"/>
                  </a:cubicBezTo>
                  <a:cubicBezTo>
                    <a:pt x="-1578" y="147453"/>
                    <a:pt x="1116" y="152840"/>
                    <a:pt x="3809" y="150147"/>
                  </a:cubicBezTo>
                  <a:lnTo>
                    <a:pt x="3809" y="150147"/>
                  </a:lnTo>
                  <a:close/>
                </a:path>
              </a:pathLst>
            </a:custGeom>
            <a:solidFill>
              <a:srgbClr val="FFFFFF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13" name="任意多边形: 形状 112"/>
            <p:cNvSpPr/>
            <p:nvPr>
              <p:custDataLst>
                <p:tags r:id="rId125"/>
              </p:custDataLst>
            </p:nvPr>
          </p:nvSpPr>
          <p:spPr>
            <a:xfrm>
              <a:off x="7595803" y="5188462"/>
              <a:ext cx="10772" cy="144086"/>
            </a:xfrm>
            <a:custGeom>
              <a:avLst/>
              <a:gdLst>
                <a:gd name="connsiteX0" fmla="*/ 5386 w 10772"/>
                <a:gd name="connsiteY0" fmla="*/ 2020 h 144086"/>
                <a:gd name="connsiteX1" fmla="*/ 0 w 10772"/>
                <a:gd name="connsiteY1" fmla="*/ 142067 h 144086"/>
                <a:gd name="connsiteX2" fmla="*/ 5386 w 10772"/>
                <a:gd name="connsiteY2" fmla="*/ 142067 h 144086"/>
                <a:gd name="connsiteX3" fmla="*/ 10773 w 10772"/>
                <a:gd name="connsiteY3" fmla="*/ 2020 h 144086"/>
                <a:gd name="connsiteX4" fmla="*/ 5386 w 10772"/>
                <a:gd name="connsiteY4" fmla="*/ 2020 h 144086"/>
                <a:gd name="connsiteX5" fmla="*/ 5386 w 10772"/>
                <a:gd name="connsiteY5" fmla="*/ 2020 h 144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772" h="144086">
                  <a:moveTo>
                    <a:pt x="5386" y="2020"/>
                  </a:moveTo>
                  <a:cubicBezTo>
                    <a:pt x="2693" y="47805"/>
                    <a:pt x="0" y="96282"/>
                    <a:pt x="0" y="142067"/>
                  </a:cubicBezTo>
                  <a:cubicBezTo>
                    <a:pt x="0" y="144760"/>
                    <a:pt x="5386" y="144760"/>
                    <a:pt x="5386" y="142067"/>
                  </a:cubicBezTo>
                  <a:cubicBezTo>
                    <a:pt x="5386" y="96282"/>
                    <a:pt x="8080" y="47805"/>
                    <a:pt x="10773" y="2020"/>
                  </a:cubicBezTo>
                  <a:cubicBezTo>
                    <a:pt x="10773" y="-673"/>
                    <a:pt x="5386" y="-673"/>
                    <a:pt x="5386" y="2020"/>
                  </a:cubicBezTo>
                  <a:lnTo>
                    <a:pt x="5386" y="2020"/>
                  </a:lnTo>
                  <a:close/>
                </a:path>
              </a:pathLst>
            </a:custGeom>
            <a:solidFill>
              <a:srgbClr val="FFFFFF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14" name="任意多边形: 形状 113"/>
            <p:cNvSpPr/>
            <p:nvPr>
              <p:custDataLst>
                <p:tags r:id="rId126"/>
              </p:custDataLst>
            </p:nvPr>
          </p:nvSpPr>
          <p:spPr>
            <a:xfrm>
              <a:off x="8382221" y="4367033"/>
              <a:ext cx="10773" cy="57904"/>
            </a:xfrm>
            <a:custGeom>
              <a:avLst/>
              <a:gdLst>
                <a:gd name="connsiteX0" fmla="*/ 0 w 10773"/>
                <a:gd name="connsiteY0" fmla="*/ 2020 h 57904"/>
                <a:gd name="connsiteX1" fmla="*/ 5386 w 10773"/>
                <a:gd name="connsiteY1" fmla="*/ 55884 h 57904"/>
                <a:gd name="connsiteX2" fmla="*/ 10773 w 10773"/>
                <a:gd name="connsiteY2" fmla="*/ 55884 h 57904"/>
                <a:gd name="connsiteX3" fmla="*/ 5386 w 10773"/>
                <a:gd name="connsiteY3" fmla="*/ 2020 h 57904"/>
                <a:gd name="connsiteX4" fmla="*/ 0 w 10773"/>
                <a:gd name="connsiteY4" fmla="*/ 2020 h 57904"/>
                <a:gd name="connsiteX5" fmla="*/ 0 w 10773"/>
                <a:gd name="connsiteY5" fmla="*/ 2020 h 57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773" h="57904">
                  <a:moveTo>
                    <a:pt x="0" y="2020"/>
                  </a:moveTo>
                  <a:cubicBezTo>
                    <a:pt x="2693" y="20872"/>
                    <a:pt x="2693" y="37032"/>
                    <a:pt x="5386" y="55884"/>
                  </a:cubicBezTo>
                  <a:cubicBezTo>
                    <a:pt x="5386" y="58577"/>
                    <a:pt x="10773" y="58577"/>
                    <a:pt x="10773" y="55884"/>
                  </a:cubicBezTo>
                  <a:cubicBezTo>
                    <a:pt x="8080" y="37032"/>
                    <a:pt x="8080" y="20872"/>
                    <a:pt x="5386" y="2020"/>
                  </a:cubicBezTo>
                  <a:cubicBezTo>
                    <a:pt x="5386" y="-673"/>
                    <a:pt x="0" y="-673"/>
                    <a:pt x="0" y="2020"/>
                  </a:cubicBezTo>
                  <a:lnTo>
                    <a:pt x="0" y="2020"/>
                  </a:lnTo>
                  <a:close/>
                </a:path>
              </a:pathLst>
            </a:custGeom>
            <a:solidFill>
              <a:srgbClr val="1A2844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15" name="任意多边形: 形状 114"/>
            <p:cNvSpPr/>
            <p:nvPr>
              <p:custDataLst>
                <p:tags r:id="rId127"/>
              </p:custDataLst>
            </p:nvPr>
          </p:nvSpPr>
          <p:spPr>
            <a:xfrm>
              <a:off x="8403767" y="4355587"/>
              <a:ext cx="24238" cy="26932"/>
            </a:xfrm>
            <a:custGeom>
              <a:avLst/>
              <a:gdLst>
                <a:gd name="connsiteX0" fmla="*/ 0 w 24238"/>
                <a:gd name="connsiteY0" fmla="*/ 2693 h 26932"/>
                <a:gd name="connsiteX1" fmla="*/ 21546 w 24238"/>
                <a:gd name="connsiteY1" fmla="*/ 26932 h 26932"/>
                <a:gd name="connsiteX2" fmla="*/ 24239 w 24238"/>
                <a:gd name="connsiteY2" fmla="*/ 26932 h 26932"/>
                <a:gd name="connsiteX3" fmla="*/ 24239 w 24238"/>
                <a:gd name="connsiteY3" fmla="*/ 24239 h 26932"/>
                <a:gd name="connsiteX4" fmla="*/ 2693 w 24238"/>
                <a:gd name="connsiteY4" fmla="*/ 0 h 26932"/>
                <a:gd name="connsiteX5" fmla="*/ 0 w 24238"/>
                <a:gd name="connsiteY5" fmla="*/ 0 h 26932"/>
                <a:gd name="connsiteX6" fmla="*/ 0 w 24238"/>
                <a:gd name="connsiteY6" fmla="*/ 2693 h 26932"/>
                <a:gd name="connsiteX7" fmla="*/ 0 w 24238"/>
                <a:gd name="connsiteY7" fmla="*/ 2693 h 26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238" h="26932">
                  <a:moveTo>
                    <a:pt x="0" y="2693"/>
                  </a:moveTo>
                  <a:cubicBezTo>
                    <a:pt x="8080" y="10773"/>
                    <a:pt x="13466" y="18852"/>
                    <a:pt x="21546" y="26932"/>
                  </a:cubicBezTo>
                  <a:cubicBezTo>
                    <a:pt x="21546" y="26932"/>
                    <a:pt x="24239" y="26932"/>
                    <a:pt x="24239" y="26932"/>
                  </a:cubicBezTo>
                  <a:cubicBezTo>
                    <a:pt x="24239" y="26932"/>
                    <a:pt x="24239" y="24239"/>
                    <a:pt x="24239" y="24239"/>
                  </a:cubicBezTo>
                  <a:cubicBezTo>
                    <a:pt x="16159" y="16159"/>
                    <a:pt x="10773" y="8080"/>
                    <a:pt x="2693" y="0"/>
                  </a:cubicBezTo>
                  <a:cubicBezTo>
                    <a:pt x="2693" y="0"/>
                    <a:pt x="0" y="0"/>
                    <a:pt x="0" y="0"/>
                  </a:cubicBezTo>
                  <a:cubicBezTo>
                    <a:pt x="0" y="0"/>
                    <a:pt x="0" y="0"/>
                    <a:pt x="0" y="2693"/>
                  </a:cubicBezTo>
                  <a:lnTo>
                    <a:pt x="0" y="2693"/>
                  </a:lnTo>
                  <a:close/>
                </a:path>
              </a:pathLst>
            </a:custGeom>
            <a:solidFill>
              <a:srgbClr val="1A2844"/>
            </a:solidFill>
            <a:ln w="269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</p:grpSp>
      <p:grpSp>
        <p:nvGrpSpPr>
          <p:cNvPr id="42" name="组合 41"/>
          <p:cNvGrpSpPr/>
          <p:nvPr>
            <p:custDataLst>
              <p:tags r:id="rId128"/>
            </p:custDataLst>
          </p:nvPr>
        </p:nvGrpSpPr>
        <p:grpSpPr>
          <a:xfrm>
            <a:off x="914401" y="2390502"/>
            <a:ext cx="2782627" cy="3370217"/>
            <a:chOff x="953590" y="2534194"/>
            <a:chExt cx="2782627" cy="3370217"/>
          </a:xfrm>
        </p:grpSpPr>
        <p:sp>
          <p:nvSpPr>
            <p:cNvPr id="33" name="矩形 32"/>
            <p:cNvSpPr/>
            <p:nvPr>
              <p:custDataLst>
                <p:tags r:id="rId129"/>
              </p:custDataLst>
            </p:nvPr>
          </p:nvSpPr>
          <p:spPr>
            <a:xfrm>
              <a:off x="953590" y="3082834"/>
              <a:ext cx="2769326" cy="2821577"/>
            </a:xfrm>
            <a:prstGeom prst="rect">
              <a:avLst/>
            </a:prstGeom>
            <a:solidFill>
              <a:srgbClr val="FDF6DA"/>
            </a:solidFill>
            <a:ln w="38100">
              <a:solidFill>
                <a:schemeClr val="bg2">
                  <a:lumMod val="1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31" name="文本框 30"/>
            <p:cNvSpPr txBox="1"/>
            <p:nvPr>
              <p:custDataLst>
                <p:tags r:id="rId130"/>
              </p:custDataLst>
            </p:nvPr>
          </p:nvSpPr>
          <p:spPr>
            <a:xfrm>
              <a:off x="1064094" y="4089643"/>
              <a:ext cx="2068623" cy="1198880"/>
            </a:xfrm>
            <a:prstGeom prst="rect">
              <a:avLst/>
            </a:prstGeom>
            <a:noFill/>
          </p:spPr>
          <p:txBody>
            <a:bodyPr vert="horz" wrap="square">
              <a:spAutoFit/>
            </a:bodyPr>
            <a:lstStyle/>
            <a:p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УЗИ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(11-14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неделя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, 18-21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неделя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) </a:t>
              </a:r>
              <a:br>
                <a:rPr lang="en-US" altLang="ru-RU" sz="1200" dirty="0">
                  <a:ea typeface="Hubot-Sans Black Wide" charset="0"/>
                  <a:cs typeface="Hubot-Sans Black Wide" charset="0"/>
                </a:rPr>
              </a:b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КТГ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для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оценки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состояния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плода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br>
                <a:rPr lang="en-US" altLang="ru-RU" sz="1200" dirty="0">
                  <a:ea typeface="Hubot-Sans Black Wide" charset="0"/>
                  <a:cs typeface="Hubot-Sans Black Wide" charset="0"/>
                </a:rPr>
              </a:b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•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Скрининги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(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гормоны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,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сахар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 </a:t>
              </a:r>
              <a:r>
                <a:rPr lang="en-US" altLang="en-US" sz="1200" dirty="0">
                  <a:ea typeface="Hubot-Sans Black Wide" charset="0"/>
                  <a:cs typeface="Hubot-Sans Black Wide" charset="0"/>
                </a:rPr>
                <a:t>крови</a:t>
              </a:r>
              <a:r>
                <a:rPr lang="en-US" altLang="ru-RU" sz="1200" dirty="0">
                  <a:ea typeface="Hubot-Sans Black Wide" charset="0"/>
                  <a:cs typeface="Hubot-Sans Black Wide" charset="0"/>
                </a:rPr>
                <a:t>)</a:t>
              </a:r>
              <a:endParaRPr lang="en-US" altLang="ru-RU" sz="1200" dirty="0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36" name="矩形 35"/>
            <p:cNvSpPr/>
            <p:nvPr>
              <p:custDataLst>
                <p:tags r:id="rId131"/>
              </p:custDataLst>
            </p:nvPr>
          </p:nvSpPr>
          <p:spPr>
            <a:xfrm>
              <a:off x="953590" y="2534194"/>
              <a:ext cx="1933302" cy="5181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 w="38100">
              <a:solidFill>
                <a:schemeClr val="bg2">
                  <a:lumMod val="1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37" name="矩形 36"/>
            <p:cNvSpPr/>
            <p:nvPr>
              <p:custDataLst>
                <p:tags r:id="rId132"/>
              </p:custDataLst>
            </p:nvPr>
          </p:nvSpPr>
          <p:spPr>
            <a:xfrm>
              <a:off x="1201782" y="3788229"/>
              <a:ext cx="2194561" cy="143691"/>
            </a:xfrm>
            <a:prstGeom prst="rect">
              <a:avLst/>
            </a:prstGeom>
            <a:solidFill>
              <a:srgbClr val="EAA700"/>
            </a:solidFill>
            <a:ln w="3810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30" name="文本框 6"/>
            <p:cNvSpPr txBox="1"/>
            <p:nvPr>
              <p:custDataLst>
                <p:tags r:id="rId133"/>
              </p:custDataLst>
            </p:nvPr>
          </p:nvSpPr>
          <p:spPr>
            <a:xfrm>
              <a:off x="1131313" y="3245312"/>
              <a:ext cx="2604904" cy="706755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altLang="en-US" sz="2000" dirty="0">
                  <a:solidFill>
                    <a:schemeClr val="bg2">
                      <a:lumMod val="10000"/>
                    </a:schemeClr>
                  </a:solidFill>
                  <a:latin typeface="Kinetika Ultra" panose="00000900000000000000" charset="0"/>
                  <a:ea typeface="Hubot-Sans Black Wide" charset="0"/>
                  <a:cs typeface="Kinetika Ultra" panose="00000900000000000000" charset="0"/>
                </a:rPr>
                <a:t>РЕГУЛЯРНЫЕ ВИЗИТЫ К ВРАЧУ</a:t>
              </a:r>
              <a:endParaRPr lang="ru-RU" altLang="en-US" sz="20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endParaRPr>
            </a:p>
          </p:txBody>
        </p:sp>
        <p:sp>
          <p:nvSpPr>
            <p:cNvPr id="38" name="文本框 6"/>
            <p:cNvSpPr txBox="1"/>
            <p:nvPr>
              <p:custDataLst>
                <p:tags r:id="rId134"/>
              </p:custDataLst>
            </p:nvPr>
          </p:nvSpPr>
          <p:spPr>
            <a:xfrm>
              <a:off x="1182079" y="2585156"/>
              <a:ext cx="1195361" cy="52197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defRPr sz="3600">
                  <a:solidFill>
                    <a:schemeClr val="bg2">
                      <a:lumMod val="90000"/>
                    </a:schemeClr>
                  </a:solidFill>
                  <a:latin typeface="+mj-lt"/>
                </a:defRPr>
              </a:lvl1pPr>
            </a:lstStyle>
            <a:p>
              <a:r>
                <a:rPr lang="en-US" altLang="zh-CN" sz="2800" dirty="0">
                  <a:solidFill>
                    <a:srgbClr val="EAA700"/>
                  </a:solidFill>
                  <a:ea typeface="Hubot-Sans Black Wide" charset="0"/>
                  <a:cs typeface="Hubot-Sans Black Wide" charset="0"/>
                </a:rPr>
                <a:t>0</a:t>
              </a:r>
              <a:r>
                <a:rPr lang="ru-RU" altLang="en-US" sz="2800" dirty="0">
                  <a:solidFill>
                    <a:srgbClr val="EAA700"/>
                  </a:solidFill>
                  <a:ea typeface="Hubot-Sans Black Wide" charset="0"/>
                  <a:cs typeface="Hubot-Sans Black Wide" charset="0"/>
                </a:rPr>
                <a:t>4</a:t>
              </a:r>
              <a:endParaRPr lang="ru-RU" altLang="en-US" sz="2800" dirty="0">
                <a:solidFill>
                  <a:srgbClr val="EAA700"/>
                </a:solidFill>
                <a:ea typeface="Hubot-Sans Black Wide" charset="0"/>
                <a:cs typeface="Hubot-Sans Black Wide" charset="0"/>
              </a:endParaRPr>
            </a:p>
          </p:txBody>
        </p:sp>
        <p:cxnSp>
          <p:nvCxnSpPr>
            <p:cNvPr id="39" name="直接连接符 38"/>
            <p:cNvCxnSpPr/>
            <p:nvPr>
              <p:custDataLst>
                <p:tags r:id="rId135"/>
              </p:custDataLst>
            </p:nvPr>
          </p:nvCxnSpPr>
          <p:spPr>
            <a:xfrm flipH="1">
              <a:off x="1752432" y="2805166"/>
              <a:ext cx="912391" cy="0"/>
            </a:xfrm>
            <a:prstGeom prst="line">
              <a:avLst/>
            </a:prstGeom>
            <a:ln w="28575">
              <a:solidFill>
                <a:srgbClr val="EAA7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图形 67"/>
          <p:cNvGrpSpPr/>
          <p:nvPr>
            <p:custDataLst>
              <p:tags r:id="rId136"/>
            </p:custDataLst>
          </p:nvPr>
        </p:nvGrpSpPr>
        <p:grpSpPr>
          <a:xfrm flipH="1">
            <a:off x="3036054" y="4012166"/>
            <a:ext cx="1596085" cy="1756556"/>
            <a:chOff x="8987127" y="1437956"/>
            <a:chExt cx="3200637" cy="3715777"/>
          </a:xfrm>
        </p:grpSpPr>
        <p:grpSp>
          <p:nvGrpSpPr>
            <p:cNvPr id="15" name="图形 67"/>
            <p:cNvGrpSpPr/>
            <p:nvPr/>
          </p:nvGrpSpPr>
          <p:grpSpPr>
            <a:xfrm>
              <a:off x="8987127" y="1437956"/>
              <a:ext cx="3200637" cy="3715777"/>
              <a:chOff x="8987127" y="1437956"/>
              <a:chExt cx="3200637" cy="3715777"/>
            </a:xfrm>
          </p:grpSpPr>
          <p:sp>
            <p:nvSpPr>
              <p:cNvPr id="273" name="任意多边形: 形状 272"/>
              <p:cNvSpPr/>
              <p:nvPr>
                <p:custDataLst>
                  <p:tags r:id="rId137"/>
                </p:custDataLst>
              </p:nvPr>
            </p:nvSpPr>
            <p:spPr>
              <a:xfrm>
                <a:off x="9996068" y="4235853"/>
                <a:ext cx="1495607" cy="908047"/>
              </a:xfrm>
              <a:custGeom>
                <a:avLst/>
                <a:gdLst>
                  <a:gd name="connsiteX0" fmla="*/ 1359104 w 1495607"/>
                  <a:gd name="connsiteY0" fmla="*/ 172114 h 908047"/>
                  <a:gd name="connsiteX1" fmla="*/ 1495608 w 1495607"/>
                  <a:gd name="connsiteY1" fmla="*/ 896178 h 908047"/>
                  <a:gd name="connsiteX2" fmla="*/ 17805 w 1495607"/>
                  <a:gd name="connsiteY2" fmla="*/ 908048 h 908047"/>
                  <a:gd name="connsiteX3" fmla="*/ 0 w 1495607"/>
                  <a:gd name="connsiteY3" fmla="*/ 0 h 9080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95607" h="908047">
                    <a:moveTo>
                      <a:pt x="1359104" y="172114"/>
                    </a:moveTo>
                    <a:lnTo>
                      <a:pt x="1495608" y="896178"/>
                    </a:lnTo>
                    <a:lnTo>
                      <a:pt x="17805" y="9080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4" name="任意多边形: 形状 273"/>
              <p:cNvSpPr/>
              <p:nvPr>
                <p:custDataLst>
                  <p:tags r:id="rId138"/>
                </p:custDataLst>
              </p:nvPr>
            </p:nvSpPr>
            <p:spPr>
              <a:xfrm>
                <a:off x="9004818" y="2262506"/>
                <a:ext cx="528323" cy="180992"/>
              </a:xfrm>
              <a:custGeom>
                <a:avLst/>
                <a:gdLst>
                  <a:gd name="connsiteX0" fmla="*/ 528324 w 528323"/>
                  <a:gd name="connsiteY0" fmla="*/ 8879 h 180992"/>
                  <a:gd name="connsiteX1" fmla="*/ 113 w 528323"/>
                  <a:gd name="connsiteY1" fmla="*/ 86033 h 180992"/>
                  <a:gd name="connsiteX2" fmla="*/ 207836 w 528323"/>
                  <a:gd name="connsiteY2" fmla="*/ 180992 h 180992"/>
                  <a:gd name="connsiteX3" fmla="*/ 528324 w 528323"/>
                  <a:gd name="connsiteY3" fmla="*/ 8879 h 1809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8323" h="180992">
                    <a:moveTo>
                      <a:pt x="528324" y="8879"/>
                    </a:moveTo>
                    <a:cubicBezTo>
                      <a:pt x="528324" y="8879"/>
                      <a:pt x="166292" y="-38601"/>
                      <a:pt x="113" y="86033"/>
                    </a:cubicBezTo>
                    <a:cubicBezTo>
                      <a:pt x="113" y="86033"/>
                      <a:pt x="-11757" y="175057"/>
                      <a:pt x="207836" y="180992"/>
                    </a:cubicBezTo>
                    <a:cubicBezTo>
                      <a:pt x="433364" y="180992"/>
                      <a:pt x="528324" y="56358"/>
                      <a:pt x="528324" y="8879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5" name="任意多边形: 形状 274"/>
              <p:cNvSpPr/>
              <p:nvPr>
                <p:custDataLst>
                  <p:tags r:id="rId139"/>
                </p:custDataLst>
              </p:nvPr>
            </p:nvSpPr>
            <p:spPr>
              <a:xfrm>
                <a:off x="11598343" y="3719513"/>
                <a:ext cx="320648" cy="516340"/>
              </a:xfrm>
              <a:custGeom>
                <a:avLst/>
                <a:gdLst>
                  <a:gd name="connsiteX0" fmla="*/ 161 w 320648"/>
                  <a:gd name="connsiteY0" fmla="*/ 0 h 516340"/>
                  <a:gd name="connsiteX1" fmla="*/ 320649 w 320648"/>
                  <a:gd name="connsiteY1" fmla="*/ 516341 h 516340"/>
                  <a:gd name="connsiteX2" fmla="*/ 161 w 320648"/>
                  <a:gd name="connsiteY2" fmla="*/ 0 h 516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48" h="516340">
                    <a:moveTo>
                      <a:pt x="161" y="0"/>
                    </a:moveTo>
                    <a:cubicBezTo>
                      <a:pt x="161" y="0"/>
                      <a:pt x="-17643" y="391707"/>
                      <a:pt x="320649" y="516341"/>
                    </a:cubicBezTo>
                    <a:cubicBezTo>
                      <a:pt x="314714" y="516341"/>
                      <a:pt x="308779" y="130569"/>
                      <a:pt x="161" y="0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6" name="任意多边形: 形状 275"/>
              <p:cNvSpPr/>
              <p:nvPr>
                <p:custDataLst>
                  <p:tags r:id="rId140"/>
                </p:custDataLst>
              </p:nvPr>
            </p:nvSpPr>
            <p:spPr>
              <a:xfrm>
                <a:off x="10257206" y="1437956"/>
                <a:ext cx="1291461" cy="1404674"/>
              </a:xfrm>
              <a:custGeom>
                <a:avLst/>
                <a:gdLst>
                  <a:gd name="connsiteX0" fmla="*/ 0 w 1291461"/>
                  <a:gd name="connsiteY0" fmla="*/ 204324 h 1404674"/>
                  <a:gd name="connsiteX1" fmla="*/ 154309 w 1291461"/>
                  <a:gd name="connsiteY1" fmla="*/ 44081 h 1404674"/>
                  <a:gd name="connsiteX2" fmla="*/ 367967 w 1291461"/>
                  <a:gd name="connsiteY2" fmla="*/ 97495 h 1404674"/>
                  <a:gd name="connsiteX3" fmla="*/ 860568 w 1291461"/>
                  <a:gd name="connsiteY3" fmla="*/ 55951 h 1404674"/>
                  <a:gd name="connsiteX4" fmla="*/ 1062356 w 1291461"/>
                  <a:gd name="connsiteY4" fmla="*/ 495137 h 1404674"/>
                  <a:gd name="connsiteX5" fmla="*/ 1014877 w 1291461"/>
                  <a:gd name="connsiteY5" fmla="*/ 536682 h 1404674"/>
                  <a:gd name="connsiteX6" fmla="*/ 1169185 w 1291461"/>
                  <a:gd name="connsiteY6" fmla="*/ 625706 h 1404674"/>
                  <a:gd name="connsiteX7" fmla="*/ 1240405 w 1291461"/>
                  <a:gd name="connsiteY7" fmla="*/ 1165786 h 1404674"/>
                  <a:gd name="connsiteX8" fmla="*/ 753739 w 1291461"/>
                  <a:gd name="connsiteY8" fmla="*/ 1397249 h 1404674"/>
                  <a:gd name="connsiteX9" fmla="*/ 451056 w 1291461"/>
                  <a:gd name="connsiteY9" fmla="*/ 1189526 h 1404674"/>
                  <a:gd name="connsiteX10" fmla="*/ 415447 w 1291461"/>
                  <a:gd name="connsiteY10" fmla="*/ 1130177 h 1404674"/>
                  <a:gd name="connsiteX11" fmla="*/ 409512 w 1291461"/>
                  <a:gd name="connsiteY11" fmla="*/ 1041152 h 1404674"/>
                  <a:gd name="connsiteX12" fmla="*/ 332357 w 1291461"/>
                  <a:gd name="connsiteY12" fmla="*/ 774080 h 1404674"/>
                  <a:gd name="connsiteX13" fmla="*/ 0 w 1291461"/>
                  <a:gd name="connsiteY13" fmla="*/ 204324 h 1404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91461" h="1404674">
                    <a:moveTo>
                      <a:pt x="0" y="204324"/>
                    </a:moveTo>
                    <a:cubicBezTo>
                      <a:pt x="17805" y="127170"/>
                      <a:pt x="77154" y="67820"/>
                      <a:pt x="154309" y="44081"/>
                    </a:cubicBezTo>
                    <a:cubicBezTo>
                      <a:pt x="225528" y="20341"/>
                      <a:pt x="314552" y="44081"/>
                      <a:pt x="367967" y="97495"/>
                    </a:cubicBezTo>
                    <a:cubicBezTo>
                      <a:pt x="492601" y="-21204"/>
                      <a:pt x="706259" y="-27139"/>
                      <a:pt x="860568" y="55951"/>
                    </a:cubicBezTo>
                    <a:cubicBezTo>
                      <a:pt x="1008942" y="139040"/>
                      <a:pt x="1097966" y="323023"/>
                      <a:pt x="1062356" y="495137"/>
                    </a:cubicBezTo>
                    <a:cubicBezTo>
                      <a:pt x="1056421" y="518877"/>
                      <a:pt x="1038616" y="554486"/>
                      <a:pt x="1014877" y="536682"/>
                    </a:cubicBezTo>
                    <a:cubicBezTo>
                      <a:pt x="1074226" y="542617"/>
                      <a:pt x="1127641" y="584161"/>
                      <a:pt x="1169185" y="625706"/>
                    </a:cubicBezTo>
                    <a:cubicBezTo>
                      <a:pt x="1299754" y="768145"/>
                      <a:pt x="1329429" y="993673"/>
                      <a:pt x="1240405" y="1165786"/>
                    </a:cubicBezTo>
                    <a:cubicBezTo>
                      <a:pt x="1151380" y="1337900"/>
                      <a:pt x="943657" y="1432859"/>
                      <a:pt x="753739" y="1397249"/>
                    </a:cubicBezTo>
                    <a:cubicBezTo>
                      <a:pt x="629105" y="1373510"/>
                      <a:pt x="534146" y="1284485"/>
                      <a:pt x="451056" y="1189526"/>
                    </a:cubicBezTo>
                    <a:cubicBezTo>
                      <a:pt x="433251" y="1171721"/>
                      <a:pt x="421381" y="1153916"/>
                      <a:pt x="415447" y="1130177"/>
                    </a:cubicBezTo>
                    <a:cubicBezTo>
                      <a:pt x="403577" y="1100502"/>
                      <a:pt x="409512" y="1070827"/>
                      <a:pt x="409512" y="1041152"/>
                    </a:cubicBezTo>
                    <a:cubicBezTo>
                      <a:pt x="409512" y="946193"/>
                      <a:pt x="367967" y="863104"/>
                      <a:pt x="332357" y="774080"/>
                    </a:cubicBezTo>
                    <a:cubicBezTo>
                      <a:pt x="237398" y="590096"/>
                      <a:pt x="136504" y="364568"/>
                      <a:pt x="0" y="204324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7" name="任意多边形: 形状 276"/>
              <p:cNvSpPr/>
              <p:nvPr>
                <p:custDataLst>
                  <p:tags r:id="rId141"/>
                </p:custDataLst>
              </p:nvPr>
            </p:nvSpPr>
            <p:spPr>
              <a:xfrm>
                <a:off x="10188023" y="1617611"/>
                <a:ext cx="449019" cy="903042"/>
              </a:xfrm>
              <a:custGeom>
                <a:avLst/>
                <a:gdLst>
                  <a:gd name="connsiteX0" fmla="*/ 336256 w 449019"/>
                  <a:gd name="connsiteY0" fmla="*/ 368896 h 903042"/>
                  <a:gd name="connsiteX1" fmla="*/ 419345 w 449019"/>
                  <a:gd name="connsiteY1" fmla="*/ 362962 h 903042"/>
                  <a:gd name="connsiteX2" fmla="*/ 431215 w 449019"/>
                  <a:gd name="connsiteY2" fmla="*/ 339222 h 903042"/>
                  <a:gd name="connsiteX3" fmla="*/ 443085 w 449019"/>
                  <a:gd name="connsiteY3" fmla="*/ 279872 h 903042"/>
                  <a:gd name="connsiteX4" fmla="*/ 431215 w 449019"/>
                  <a:gd name="connsiteY4" fmla="*/ 244262 h 903042"/>
                  <a:gd name="connsiteX5" fmla="*/ 389670 w 449019"/>
                  <a:gd name="connsiteY5" fmla="*/ 208653 h 903042"/>
                  <a:gd name="connsiteX6" fmla="*/ 336256 w 449019"/>
                  <a:gd name="connsiteY6" fmla="*/ 214588 h 903042"/>
                  <a:gd name="connsiteX7" fmla="*/ 330321 w 449019"/>
                  <a:gd name="connsiteY7" fmla="*/ 226458 h 903042"/>
                  <a:gd name="connsiteX8" fmla="*/ 282841 w 449019"/>
                  <a:gd name="connsiteY8" fmla="*/ 84019 h 903042"/>
                  <a:gd name="connsiteX9" fmla="*/ 247231 w 449019"/>
                  <a:gd name="connsiteY9" fmla="*/ 36539 h 903042"/>
                  <a:gd name="connsiteX10" fmla="*/ 164142 w 449019"/>
                  <a:gd name="connsiteY10" fmla="*/ 930 h 903042"/>
                  <a:gd name="connsiteX11" fmla="*/ 86988 w 449019"/>
                  <a:gd name="connsiteY11" fmla="*/ 24669 h 903042"/>
                  <a:gd name="connsiteX12" fmla="*/ 33573 w 449019"/>
                  <a:gd name="connsiteY12" fmla="*/ 119629 h 903042"/>
                  <a:gd name="connsiteX13" fmla="*/ 21703 w 449019"/>
                  <a:gd name="connsiteY13" fmla="*/ 161173 h 903042"/>
                  <a:gd name="connsiteX14" fmla="*/ 3898 w 449019"/>
                  <a:gd name="connsiteY14" fmla="*/ 303612 h 903042"/>
                  <a:gd name="connsiteX15" fmla="*/ 9833 w 449019"/>
                  <a:gd name="connsiteY15" fmla="*/ 469791 h 903042"/>
                  <a:gd name="connsiteX16" fmla="*/ 21703 w 449019"/>
                  <a:gd name="connsiteY16" fmla="*/ 499465 h 903042"/>
                  <a:gd name="connsiteX17" fmla="*/ 69183 w 449019"/>
                  <a:gd name="connsiteY17" fmla="*/ 517270 h 903042"/>
                  <a:gd name="connsiteX18" fmla="*/ 211622 w 449019"/>
                  <a:gd name="connsiteY18" fmla="*/ 511335 h 903042"/>
                  <a:gd name="connsiteX19" fmla="*/ 217557 w 449019"/>
                  <a:gd name="connsiteY19" fmla="*/ 505400 h 903042"/>
                  <a:gd name="connsiteX20" fmla="*/ 187882 w 449019"/>
                  <a:gd name="connsiteY20" fmla="*/ 517270 h 903042"/>
                  <a:gd name="connsiteX21" fmla="*/ 193817 w 449019"/>
                  <a:gd name="connsiteY21" fmla="*/ 612229 h 903042"/>
                  <a:gd name="connsiteX22" fmla="*/ 193817 w 449019"/>
                  <a:gd name="connsiteY22" fmla="*/ 724994 h 903042"/>
                  <a:gd name="connsiteX23" fmla="*/ 199752 w 449019"/>
                  <a:gd name="connsiteY23" fmla="*/ 784343 h 903042"/>
                  <a:gd name="connsiteX24" fmla="*/ 247231 w 449019"/>
                  <a:gd name="connsiteY24" fmla="*/ 867432 h 903042"/>
                  <a:gd name="connsiteX25" fmla="*/ 282841 w 449019"/>
                  <a:gd name="connsiteY25" fmla="*/ 897107 h 903042"/>
                  <a:gd name="connsiteX26" fmla="*/ 330321 w 449019"/>
                  <a:gd name="connsiteY26" fmla="*/ 903042 h 903042"/>
                  <a:gd name="connsiteX27" fmla="*/ 413410 w 449019"/>
                  <a:gd name="connsiteY27" fmla="*/ 855562 h 903042"/>
                  <a:gd name="connsiteX28" fmla="*/ 449020 w 449019"/>
                  <a:gd name="connsiteY28" fmla="*/ 766538 h 903042"/>
                  <a:gd name="connsiteX29" fmla="*/ 449020 w 449019"/>
                  <a:gd name="connsiteY29" fmla="*/ 742798 h 903042"/>
                  <a:gd name="connsiteX30" fmla="*/ 443085 w 449019"/>
                  <a:gd name="connsiteY30" fmla="*/ 719059 h 903042"/>
                  <a:gd name="connsiteX31" fmla="*/ 419345 w 449019"/>
                  <a:gd name="connsiteY31" fmla="*/ 647839 h 903042"/>
                  <a:gd name="connsiteX32" fmla="*/ 359995 w 449019"/>
                  <a:gd name="connsiteY32" fmla="*/ 463856 h 903042"/>
                  <a:gd name="connsiteX33" fmla="*/ 348126 w 449019"/>
                  <a:gd name="connsiteY33" fmla="*/ 422311 h 903042"/>
                  <a:gd name="connsiteX34" fmla="*/ 336256 w 449019"/>
                  <a:gd name="connsiteY34" fmla="*/ 368896 h 9030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449019" h="903042">
                    <a:moveTo>
                      <a:pt x="336256" y="368896"/>
                    </a:moveTo>
                    <a:cubicBezTo>
                      <a:pt x="359995" y="386701"/>
                      <a:pt x="395605" y="386701"/>
                      <a:pt x="419345" y="362962"/>
                    </a:cubicBezTo>
                    <a:cubicBezTo>
                      <a:pt x="425280" y="357027"/>
                      <a:pt x="431215" y="345157"/>
                      <a:pt x="431215" y="339222"/>
                    </a:cubicBezTo>
                    <a:cubicBezTo>
                      <a:pt x="437150" y="321417"/>
                      <a:pt x="443085" y="297677"/>
                      <a:pt x="443085" y="279872"/>
                    </a:cubicBezTo>
                    <a:cubicBezTo>
                      <a:pt x="443085" y="268002"/>
                      <a:pt x="437150" y="256132"/>
                      <a:pt x="431215" y="244262"/>
                    </a:cubicBezTo>
                    <a:cubicBezTo>
                      <a:pt x="419345" y="226458"/>
                      <a:pt x="407475" y="214588"/>
                      <a:pt x="389670" y="208653"/>
                    </a:cubicBezTo>
                    <a:cubicBezTo>
                      <a:pt x="371865" y="202718"/>
                      <a:pt x="354060" y="202718"/>
                      <a:pt x="336256" y="214588"/>
                    </a:cubicBezTo>
                    <a:cubicBezTo>
                      <a:pt x="336256" y="220523"/>
                      <a:pt x="330321" y="220523"/>
                      <a:pt x="330321" y="226458"/>
                    </a:cubicBezTo>
                    <a:cubicBezTo>
                      <a:pt x="324386" y="178978"/>
                      <a:pt x="306581" y="125563"/>
                      <a:pt x="282841" y="84019"/>
                    </a:cubicBezTo>
                    <a:cubicBezTo>
                      <a:pt x="270971" y="66214"/>
                      <a:pt x="259101" y="48409"/>
                      <a:pt x="247231" y="36539"/>
                    </a:cubicBezTo>
                    <a:cubicBezTo>
                      <a:pt x="223492" y="18734"/>
                      <a:pt x="187882" y="-5005"/>
                      <a:pt x="164142" y="930"/>
                    </a:cubicBezTo>
                    <a:cubicBezTo>
                      <a:pt x="134467" y="930"/>
                      <a:pt x="110728" y="12799"/>
                      <a:pt x="86988" y="24669"/>
                    </a:cubicBezTo>
                    <a:cubicBezTo>
                      <a:pt x="57313" y="42474"/>
                      <a:pt x="45443" y="89954"/>
                      <a:pt x="33573" y="119629"/>
                    </a:cubicBezTo>
                    <a:cubicBezTo>
                      <a:pt x="27638" y="131498"/>
                      <a:pt x="27638" y="149303"/>
                      <a:pt x="21703" y="161173"/>
                    </a:cubicBezTo>
                    <a:cubicBezTo>
                      <a:pt x="15768" y="208653"/>
                      <a:pt x="9833" y="256132"/>
                      <a:pt x="3898" y="303612"/>
                    </a:cubicBezTo>
                    <a:cubicBezTo>
                      <a:pt x="-2037" y="357027"/>
                      <a:pt x="-2037" y="416376"/>
                      <a:pt x="9833" y="469791"/>
                    </a:cubicBezTo>
                    <a:cubicBezTo>
                      <a:pt x="9833" y="481661"/>
                      <a:pt x="15768" y="493530"/>
                      <a:pt x="21703" y="499465"/>
                    </a:cubicBezTo>
                    <a:cubicBezTo>
                      <a:pt x="33573" y="511335"/>
                      <a:pt x="51378" y="517270"/>
                      <a:pt x="69183" y="517270"/>
                    </a:cubicBezTo>
                    <a:cubicBezTo>
                      <a:pt x="116662" y="517270"/>
                      <a:pt x="164142" y="517270"/>
                      <a:pt x="211622" y="511335"/>
                    </a:cubicBezTo>
                    <a:cubicBezTo>
                      <a:pt x="211622" y="511335"/>
                      <a:pt x="217557" y="511335"/>
                      <a:pt x="217557" y="505400"/>
                    </a:cubicBezTo>
                    <a:cubicBezTo>
                      <a:pt x="217557" y="505400"/>
                      <a:pt x="187882" y="511335"/>
                      <a:pt x="187882" y="517270"/>
                    </a:cubicBezTo>
                    <a:cubicBezTo>
                      <a:pt x="187882" y="546945"/>
                      <a:pt x="193817" y="582555"/>
                      <a:pt x="193817" y="612229"/>
                    </a:cubicBezTo>
                    <a:cubicBezTo>
                      <a:pt x="193817" y="653774"/>
                      <a:pt x="199752" y="683449"/>
                      <a:pt x="193817" y="724994"/>
                    </a:cubicBezTo>
                    <a:cubicBezTo>
                      <a:pt x="187882" y="748733"/>
                      <a:pt x="199752" y="760603"/>
                      <a:pt x="199752" y="784343"/>
                    </a:cubicBezTo>
                    <a:cubicBezTo>
                      <a:pt x="199752" y="808083"/>
                      <a:pt x="229427" y="849627"/>
                      <a:pt x="247231" y="867432"/>
                    </a:cubicBezTo>
                    <a:cubicBezTo>
                      <a:pt x="259101" y="879302"/>
                      <a:pt x="270971" y="891172"/>
                      <a:pt x="282841" y="897107"/>
                    </a:cubicBezTo>
                    <a:cubicBezTo>
                      <a:pt x="300646" y="903042"/>
                      <a:pt x="312516" y="903042"/>
                      <a:pt x="330321" y="903042"/>
                    </a:cubicBezTo>
                    <a:cubicBezTo>
                      <a:pt x="365930" y="903042"/>
                      <a:pt x="395605" y="885237"/>
                      <a:pt x="413410" y="855562"/>
                    </a:cubicBezTo>
                    <a:cubicBezTo>
                      <a:pt x="431215" y="825888"/>
                      <a:pt x="443085" y="796213"/>
                      <a:pt x="449020" y="766538"/>
                    </a:cubicBezTo>
                    <a:cubicBezTo>
                      <a:pt x="449020" y="760603"/>
                      <a:pt x="449020" y="748733"/>
                      <a:pt x="449020" y="742798"/>
                    </a:cubicBezTo>
                    <a:cubicBezTo>
                      <a:pt x="449020" y="736863"/>
                      <a:pt x="449020" y="730928"/>
                      <a:pt x="443085" y="719059"/>
                    </a:cubicBezTo>
                    <a:cubicBezTo>
                      <a:pt x="437150" y="695319"/>
                      <a:pt x="431215" y="671579"/>
                      <a:pt x="419345" y="647839"/>
                    </a:cubicBezTo>
                    <a:cubicBezTo>
                      <a:pt x="395605" y="588490"/>
                      <a:pt x="383735" y="523205"/>
                      <a:pt x="359995" y="463856"/>
                    </a:cubicBezTo>
                    <a:cubicBezTo>
                      <a:pt x="354060" y="451986"/>
                      <a:pt x="348126" y="434181"/>
                      <a:pt x="348126" y="422311"/>
                    </a:cubicBezTo>
                    <a:cubicBezTo>
                      <a:pt x="348126" y="398571"/>
                      <a:pt x="348126" y="380766"/>
                      <a:pt x="336256" y="368896"/>
                    </a:cubicBez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8" name="任意多边形: 形状 277"/>
              <p:cNvSpPr/>
              <p:nvPr>
                <p:custDataLst>
                  <p:tags r:id="rId142"/>
                </p:custDataLst>
              </p:nvPr>
            </p:nvSpPr>
            <p:spPr>
              <a:xfrm>
                <a:off x="10180051" y="1612054"/>
                <a:ext cx="344227" cy="529420"/>
              </a:xfrm>
              <a:custGeom>
                <a:avLst/>
                <a:gdLst>
                  <a:gd name="connsiteX0" fmla="*/ 344227 w 344227"/>
                  <a:gd name="connsiteY0" fmla="*/ 237949 h 529420"/>
                  <a:gd name="connsiteX1" fmla="*/ 261138 w 344227"/>
                  <a:gd name="connsiteY1" fmla="*/ 42095 h 529420"/>
                  <a:gd name="connsiteX2" fmla="*/ 83089 w 344227"/>
                  <a:gd name="connsiteY2" fmla="*/ 30226 h 529420"/>
                  <a:gd name="connsiteX3" fmla="*/ 35610 w 344227"/>
                  <a:gd name="connsiteY3" fmla="*/ 125185 h 529420"/>
                  <a:gd name="connsiteX4" fmla="*/ 5935 w 344227"/>
                  <a:gd name="connsiteY4" fmla="*/ 267624 h 529420"/>
                  <a:gd name="connsiteX5" fmla="*/ 0 w 344227"/>
                  <a:gd name="connsiteY5" fmla="*/ 421932 h 529420"/>
                  <a:gd name="connsiteX6" fmla="*/ 23740 w 344227"/>
                  <a:gd name="connsiteY6" fmla="*/ 510957 h 529420"/>
                  <a:gd name="connsiteX7" fmla="*/ 148374 w 344227"/>
                  <a:gd name="connsiteY7" fmla="*/ 528761 h 529420"/>
                  <a:gd name="connsiteX8" fmla="*/ 290813 w 344227"/>
                  <a:gd name="connsiteY8" fmla="*/ 487217 h 529420"/>
                  <a:gd name="connsiteX9" fmla="*/ 284878 w 344227"/>
                  <a:gd name="connsiteY9" fmla="*/ 475347 h 529420"/>
                  <a:gd name="connsiteX10" fmla="*/ 136504 w 344227"/>
                  <a:gd name="connsiteY10" fmla="*/ 516891 h 529420"/>
                  <a:gd name="connsiteX11" fmla="*/ 11870 w 344227"/>
                  <a:gd name="connsiteY11" fmla="*/ 463477 h 529420"/>
                  <a:gd name="connsiteX12" fmla="*/ 11870 w 344227"/>
                  <a:gd name="connsiteY12" fmla="*/ 315103 h 529420"/>
                  <a:gd name="connsiteX13" fmla="*/ 35610 w 344227"/>
                  <a:gd name="connsiteY13" fmla="*/ 160794 h 529420"/>
                  <a:gd name="connsiteX14" fmla="*/ 83089 w 344227"/>
                  <a:gd name="connsiteY14" fmla="*/ 42095 h 529420"/>
                  <a:gd name="connsiteX15" fmla="*/ 219593 w 344227"/>
                  <a:gd name="connsiteY15" fmla="*/ 30226 h 529420"/>
                  <a:gd name="connsiteX16" fmla="*/ 326422 w 344227"/>
                  <a:gd name="connsiteY16" fmla="*/ 237949 h 529420"/>
                  <a:gd name="connsiteX17" fmla="*/ 344227 w 344227"/>
                  <a:gd name="connsiteY17" fmla="*/ 237949 h 529420"/>
                  <a:gd name="connsiteX18" fmla="*/ 344227 w 344227"/>
                  <a:gd name="connsiteY18" fmla="*/ 237949 h 529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344227" h="529420">
                    <a:moveTo>
                      <a:pt x="344227" y="237949"/>
                    </a:moveTo>
                    <a:cubicBezTo>
                      <a:pt x="338292" y="166729"/>
                      <a:pt x="308617" y="89575"/>
                      <a:pt x="261138" y="42095"/>
                    </a:cubicBezTo>
                    <a:cubicBezTo>
                      <a:pt x="213658" y="-5384"/>
                      <a:pt x="136504" y="-17254"/>
                      <a:pt x="83089" y="30226"/>
                    </a:cubicBezTo>
                    <a:cubicBezTo>
                      <a:pt x="53415" y="53965"/>
                      <a:pt x="41545" y="89575"/>
                      <a:pt x="35610" y="125185"/>
                    </a:cubicBezTo>
                    <a:cubicBezTo>
                      <a:pt x="23740" y="172664"/>
                      <a:pt x="11870" y="220144"/>
                      <a:pt x="5935" y="267624"/>
                    </a:cubicBezTo>
                    <a:cubicBezTo>
                      <a:pt x="0" y="321038"/>
                      <a:pt x="0" y="368518"/>
                      <a:pt x="0" y="421932"/>
                    </a:cubicBezTo>
                    <a:cubicBezTo>
                      <a:pt x="0" y="451607"/>
                      <a:pt x="0" y="493152"/>
                      <a:pt x="23740" y="510957"/>
                    </a:cubicBezTo>
                    <a:cubicBezTo>
                      <a:pt x="53415" y="534696"/>
                      <a:pt x="112764" y="528761"/>
                      <a:pt x="148374" y="528761"/>
                    </a:cubicBezTo>
                    <a:cubicBezTo>
                      <a:pt x="195853" y="522826"/>
                      <a:pt x="243333" y="510957"/>
                      <a:pt x="290813" y="487217"/>
                    </a:cubicBezTo>
                    <a:cubicBezTo>
                      <a:pt x="296748" y="481282"/>
                      <a:pt x="290813" y="475347"/>
                      <a:pt x="284878" y="475347"/>
                    </a:cubicBezTo>
                    <a:cubicBezTo>
                      <a:pt x="237398" y="499087"/>
                      <a:pt x="183983" y="510957"/>
                      <a:pt x="136504" y="516891"/>
                    </a:cubicBezTo>
                    <a:cubicBezTo>
                      <a:pt x="89024" y="522826"/>
                      <a:pt x="23740" y="522826"/>
                      <a:pt x="11870" y="463477"/>
                    </a:cubicBezTo>
                    <a:cubicBezTo>
                      <a:pt x="0" y="415997"/>
                      <a:pt x="5935" y="362583"/>
                      <a:pt x="11870" y="315103"/>
                    </a:cubicBezTo>
                    <a:cubicBezTo>
                      <a:pt x="17805" y="261689"/>
                      <a:pt x="23740" y="214209"/>
                      <a:pt x="35610" y="160794"/>
                    </a:cubicBezTo>
                    <a:cubicBezTo>
                      <a:pt x="47480" y="125185"/>
                      <a:pt x="53415" y="71770"/>
                      <a:pt x="83089" y="42095"/>
                    </a:cubicBezTo>
                    <a:cubicBezTo>
                      <a:pt x="118699" y="551"/>
                      <a:pt x="178049" y="6486"/>
                      <a:pt x="219593" y="30226"/>
                    </a:cubicBezTo>
                    <a:cubicBezTo>
                      <a:pt x="284878" y="71770"/>
                      <a:pt x="320487" y="166729"/>
                      <a:pt x="326422" y="237949"/>
                    </a:cubicBezTo>
                    <a:cubicBezTo>
                      <a:pt x="332357" y="243884"/>
                      <a:pt x="344227" y="243884"/>
                      <a:pt x="344227" y="237949"/>
                    </a:cubicBezTo>
                    <a:lnTo>
                      <a:pt x="344227" y="237949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79" name="任意多边形: 形状 278"/>
              <p:cNvSpPr/>
              <p:nvPr>
                <p:custDataLst>
                  <p:tags r:id="rId143"/>
                </p:custDataLst>
              </p:nvPr>
            </p:nvSpPr>
            <p:spPr>
              <a:xfrm>
                <a:off x="10514875" y="1818260"/>
                <a:ext cx="134779" cy="183666"/>
              </a:xfrm>
              <a:custGeom>
                <a:avLst/>
                <a:gdLst>
                  <a:gd name="connsiteX0" fmla="*/ 9404 w 134779"/>
                  <a:gd name="connsiteY0" fmla="*/ 31743 h 183666"/>
                  <a:gd name="connsiteX1" fmla="*/ 80623 w 134779"/>
                  <a:gd name="connsiteY1" fmla="*/ 19873 h 183666"/>
                  <a:gd name="connsiteX2" fmla="*/ 116233 w 134779"/>
                  <a:gd name="connsiteY2" fmla="*/ 97027 h 183666"/>
                  <a:gd name="connsiteX3" fmla="*/ 86558 w 134779"/>
                  <a:gd name="connsiteY3" fmla="*/ 168247 h 183666"/>
                  <a:gd name="connsiteX4" fmla="*/ 21274 w 134779"/>
                  <a:gd name="connsiteY4" fmla="*/ 162312 h 183666"/>
                  <a:gd name="connsiteX5" fmla="*/ 15339 w 134779"/>
                  <a:gd name="connsiteY5" fmla="*/ 168247 h 183666"/>
                  <a:gd name="connsiteX6" fmla="*/ 80623 w 134779"/>
                  <a:gd name="connsiteY6" fmla="*/ 180117 h 183666"/>
                  <a:gd name="connsiteX7" fmla="*/ 128103 w 134779"/>
                  <a:gd name="connsiteY7" fmla="*/ 132637 h 183666"/>
                  <a:gd name="connsiteX8" fmla="*/ 74688 w 134779"/>
                  <a:gd name="connsiteY8" fmla="*/ 2068 h 183666"/>
                  <a:gd name="connsiteX9" fmla="*/ 9404 w 134779"/>
                  <a:gd name="connsiteY9" fmla="*/ 31743 h 183666"/>
                  <a:gd name="connsiteX10" fmla="*/ 9404 w 134779"/>
                  <a:gd name="connsiteY10" fmla="*/ 31743 h 183666"/>
                  <a:gd name="connsiteX11" fmla="*/ 9404 w 134779"/>
                  <a:gd name="connsiteY11" fmla="*/ 31743 h 183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4779" h="183666">
                    <a:moveTo>
                      <a:pt x="9404" y="31743"/>
                    </a:moveTo>
                    <a:cubicBezTo>
                      <a:pt x="21274" y="2068"/>
                      <a:pt x="56883" y="8003"/>
                      <a:pt x="80623" y="19873"/>
                    </a:cubicBezTo>
                    <a:cubicBezTo>
                      <a:pt x="104363" y="37678"/>
                      <a:pt x="116233" y="67353"/>
                      <a:pt x="116233" y="97027"/>
                    </a:cubicBezTo>
                    <a:cubicBezTo>
                      <a:pt x="116233" y="120767"/>
                      <a:pt x="104363" y="150442"/>
                      <a:pt x="86558" y="168247"/>
                    </a:cubicBezTo>
                    <a:cubicBezTo>
                      <a:pt x="68753" y="180117"/>
                      <a:pt x="39078" y="186052"/>
                      <a:pt x="21274" y="162312"/>
                    </a:cubicBezTo>
                    <a:cubicBezTo>
                      <a:pt x="15339" y="156377"/>
                      <a:pt x="9404" y="162312"/>
                      <a:pt x="15339" y="168247"/>
                    </a:cubicBezTo>
                    <a:cubicBezTo>
                      <a:pt x="33143" y="186052"/>
                      <a:pt x="56883" y="186052"/>
                      <a:pt x="80623" y="180117"/>
                    </a:cubicBezTo>
                    <a:cubicBezTo>
                      <a:pt x="104363" y="174182"/>
                      <a:pt x="122168" y="150442"/>
                      <a:pt x="128103" y="132637"/>
                    </a:cubicBezTo>
                    <a:cubicBezTo>
                      <a:pt x="145908" y="85157"/>
                      <a:pt x="128103" y="19873"/>
                      <a:pt x="74688" y="2068"/>
                    </a:cubicBezTo>
                    <a:cubicBezTo>
                      <a:pt x="50948" y="-3867"/>
                      <a:pt x="15339" y="2068"/>
                      <a:pt x="9404" y="31743"/>
                    </a:cubicBezTo>
                    <a:cubicBezTo>
                      <a:pt x="-8401" y="37678"/>
                      <a:pt x="3469" y="37678"/>
                      <a:pt x="9404" y="31743"/>
                    </a:cubicBezTo>
                    <a:lnTo>
                      <a:pt x="9404" y="31743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0" name="任意多边形: 形状 279"/>
              <p:cNvSpPr/>
              <p:nvPr>
                <p:custDataLst>
                  <p:tags r:id="rId144"/>
                </p:custDataLst>
              </p:nvPr>
            </p:nvSpPr>
            <p:spPr>
              <a:xfrm>
                <a:off x="10518344" y="1978114"/>
                <a:ext cx="112764" cy="350583"/>
              </a:xfrm>
              <a:custGeom>
                <a:avLst/>
                <a:gdLst>
                  <a:gd name="connsiteX0" fmla="*/ 0 w 112764"/>
                  <a:gd name="connsiteY0" fmla="*/ 8393 h 350583"/>
                  <a:gd name="connsiteX1" fmla="*/ 100894 w 112764"/>
                  <a:gd name="connsiteY1" fmla="*/ 346685 h 350583"/>
                  <a:gd name="connsiteX2" fmla="*/ 112764 w 112764"/>
                  <a:gd name="connsiteY2" fmla="*/ 340751 h 350583"/>
                  <a:gd name="connsiteX3" fmla="*/ 11870 w 112764"/>
                  <a:gd name="connsiteY3" fmla="*/ 2458 h 350583"/>
                  <a:gd name="connsiteX4" fmla="*/ 0 w 112764"/>
                  <a:gd name="connsiteY4" fmla="*/ 8393 h 350583"/>
                  <a:gd name="connsiteX5" fmla="*/ 0 w 112764"/>
                  <a:gd name="connsiteY5" fmla="*/ 8393 h 3505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2764" h="350583">
                    <a:moveTo>
                      <a:pt x="0" y="8393"/>
                    </a:moveTo>
                    <a:cubicBezTo>
                      <a:pt x="29675" y="121157"/>
                      <a:pt x="71219" y="233921"/>
                      <a:pt x="100894" y="346685"/>
                    </a:cubicBezTo>
                    <a:cubicBezTo>
                      <a:pt x="100894" y="352620"/>
                      <a:pt x="112764" y="352620"/>
                      <a:pt x="112764" y="340751"/>
                    </a:cubicBezTo>
                    <a:cubicBezTo>
                      <a:pt x="83089" y="227986"/>
                      <a:pt x="41545" y="115222"/>
                      <a:pt x="11870" y="2458"/>
                    </a:cubicBezTo>
                    <a:cubicBezTo>
                      <a:pt x="11870" y="-3477"/>
                      <a:pt x="0" y="2458"/>
                      <a:pt x="0" y="8393"/>
                    </a:cubicBezTo>
                    <a:lnTo>
                      <a:pt x="0" y="8393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1" name="任意多边形: 形状 280"/>
              <p:cNvSpPr/>
              <p:nvPr>
                <p:custDataLst>
                  <p:tags r:id="rId145"/>
                </p:custDataLst>
              </p:nvPr>
            </p:nvSpPr>
            <p:spPr>
              <a:xfrm>
                <a:off x="10262481" y="1968702"/>
                <a:ext cx="48139" cy="31218"/>
              </a:xfrm>
              <a:custGeom>
                <a:avLst/>
                <a:gdLst>
                  <a:gd name="connsiteX0" fmla="*/ 659 w 48139"/>
                  <a:gd name="connsiteY0" fmla="*/ 29675 h 31218"/>
                  <a:gd name="connsiteX1" fmla="*/ 48139 w 48139"/>
                  <a:gd name="connsiteY1" fmla="*/ 5935 h 31218"/>
                  <a:gd name="connsiteX2" fmla="*/ 48139 w 48139"/>
                  <a:gd name="connsiteY2" fmla="*/ 0 h 31218"/>
                  <a:gd name="connsiteX3" fmla="*/ 42204 w 48139"/>
                  <a:gd name="connsiteY3" fmla="*/ 0 h 31218"/>
                  <a:gd name="connsiteX4" fmla="*/ 42204 w 48139"/>
                  <a:gd name="connsiteY4" fmla="*/ 0 h 31218"/>
                  <a:gd name="connsiteX5" fmla="*/ 42204 w 48139"/>
                  <a:gd name="connsiteY5" fmla="*/ 0 h 31218"/>
                  <a:gd name="connsiteX6" fmla="*/ 42204 w 48139"/>
                  <a:gd name="connsiteY6" fmla="*/ 0 h 31218"/>
                  <a:gd name="connsiteX7" fmla="*/ 36269 w 48139"/>
                  <a:gd name="connsiteY7" fmla="*/ 5935 h 31218"/>
                  <a:gd name="connsiteX8" fmla="*/ 36269 w 48139"/>
                  <a:gd name="connsiteY8" fmla="*/ 5935 h 31218"/>
                  <a:gd name="connsiteX9" fmla="*/ 36269 w 48139"/>
                  <a:gd name="connsiteY9" fmla="*/ 5935 h 31218"/>
                  <a:gd name="connsiteX10" fmla="*/ 36269 w 48139"/>
                  <a:gd name="connsiteY10" fmla="*/ 5935 h 31218"/>
                  <a:gd name="connsiteX11" fmla="*/ 30334 w 48139"/>
                  <a:gd name="connsiteY11" fmla="*/ 5935 h 31218"/>
                  <a:gd name="connsiteX12" fmla="*/ 30334 w 48139"/>
                  <a:gd name="connsiteY12" fmla="*/ 5935 h 31218"/>
                  <a:gd name="connsiteX13" fmla="*/ 30334 w 48139"/>
                  <a:gd name="connsiteY13" fmla="*/ 5935 h 31218"/>
                  <a:gd name="connsiteX14" fmla="*/ 30334 w 48139"/>
                  <a:gd name="connsiteY14" fmla="*/ 5935 h 31218"/>
                  <a:gd name="connsiteX15" fmla="*/ 24399 w 48139"/>
                  <a:gd name="connsiteY15" fmla="*/ 5935 h 31218"/>
                  <a:gd name="connsiteX16" fmla="*/ 24399 w 48139"/>
                  <a:gd name="connsiteY16" fmla="*/ 5935 h 31218"/>
                  <a:gd name="connsiteX17" fmla="*/ 24399 w 48139"/>
                  <a:gd name="connsiteY17" fmla="*/ 5935 h 31218"/>
                  <a:gd name="connsiteX18" fmla="*/ 24399 w 48139"/>
                  <a:gd name="connsiteY18" fmla="*/ 5935 h 31218"/>
                  <a:gd name="connsiteX19" fmla="*/ 24399 w 48139"/>
                  <a:gd name="connsiteY19" fmla="*/ 5935 h 31218"/>
                  <a:gd name="connsiteX20" fmla="*/ 24399 w 48139"/>
                  <a:gd name="connsiteY20" fmla="*/ 5935 h 31218"/>
                  <a:gd name="connsiteX21" fmla="*/ 24399 w 48139"/>
                  <a:gd name="connsiteY21" fmla="*/ 5935 h 31218"/>
                  <a:gd name="connsiteX22" fmla="*/ 18464 w 48139"/>
                  <a:gd name="connsiteY22" fmla="*/ 11870 h 31218"/>
                  <a:gd name="connsiteX23" fmla="*/ 659 w 48139"/>
                  <a:gd name="connsiteY23" fmla="*/ 29675 h 31218"/>
                  <a:gd name="connsiteX24" fmla="*/ 659 w 48139"/>
                  <a:gd name="connsiteY24" fmla="*/ 29675 h 312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8139" h="31218">
                    <a:moveTo>
                      <a:pt x="659" y="29675"/>
                    </a:moveTo>
                    <a:cubicBezTo>
                      <a:pt x="18464" y="35610"/>
                      <a:pt x="36269" y="23740"/>
                      <a:pt x="48139" y="5935"/>
                    </a:cubicBezTo>
                    <a:cubicBezTo>
                      <a:pt x="48139" y="5935"/>
                      <a:pt x="48139" y="0"/>
                      <a:pt x="48139" y="0"/>
                    </a:cubicBezTo>
                    <a:cubicBezTo>
                      <a:pt x="48139" y="0"/>
                      <a:pt x="42204" y="0"/>
                      <a:pt x="42204" y="0"/>
                    </a:cubicBezTo>
                    <a:cubicBezTo>
                      <a:pt x="42204" y="0"/>
                      <a:pt x="42204" y="0"/>
                      <a:pt x="42204" y="0"/>
                    </a:cubicBezTo>
                    <a:cubicBezTo>
                      <a:pt x="42204" y="0"/>
                      <a:pt x="42204" y="0"/>
                      <a:pt x="42204" y="0"/>
                    </a:cubicBezTo>
                    <a:cubicBezTo>
                      <a:pt x="42204" y="0"/>
                      <a:pt x="42204" y="0"/>
                      <a:pt x="42204" y="0"/>
                    </a:cubicBezTo>
                    <a:cubicBezTo>
                      <a:pt x="42204" y="0"/>
                      <a:pt x="42204" y="0"/>
                      <a:pt x="36269" y="5935"/>
                    </a:cubicBezTo>
                    <a:cubicBezTo>
                      <a:pt x="36269" y="5935"/>
                      <a:pt x="36269" y="5935"/>
                      <a:pt x="36269" y="5935"/>
                    </a:cubicBezTo>
                    <a:cubicBezTo>
                      <a:pt x="36269" y="5935"/>
                      <a:pt x="36269" y="5935"/>
                      <a:pt x="36269" y="5935"/>
                    </a:cubicBezTo>
                    <a:cubicBezTo>
                      <a:pt x="36269" y="5935"/>
                      <a:pt x="36269" y="5935"/>
                      <a:pt x="36269" y="5935"/>
                    </a:cubicBezTo>
                    <a:cubicBezTo>
                      <a:pt x="36269" y="5935"/>
                      <a:pt x="30334" y="5935"/>
                      <a:pt x="30334" y="5935"/>
                    </a:cubicBezTo>
                    <a:cubicBezTo>
                      <a:pt x="30334" y="5935"/>
                      <a:pt x="30334" y="5935"/>
                      <a:pt x="30334" y="5935"/>
                    </a:cubicBezTo>
                    <a:cubicBezTo>
                      <a:pt x="30334" y="5935"/>
                      <a:pt x="30334" y="5935"/>
                      <a:pt x="30334" y="5935"/>
                    </a:cubicBezTo>
                    <a:cubicBezTo>
                      <a:pt x="30334" y="5935"/>
                      <a:pt x="30334" y="5935"/>
                      <a:pt x="30334" y="5935"/>
                    </a:cubicBezTo>
                    <a:cubicBezTo>
                      <a:pt x="30334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18464" y="5935"/>
                      <a:pt x="18464" y="5935"/>
                      <a:pt x="18464" y="11870"/>
                    </a:cubicBezTo>
                    <a:cubicBezTo>
                      <a:pt x="-5276" y="23740"/>
                      <a:pt x="659" y="29675"/>
                      <a:pt x="659" y="29675"/>
                    </a:cubicBezTo>
                    <a:lnTo>
                      <a:pt x="659" y="29675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2" name="任意多边形: 形状 281"/>
              <p:cNvSpPr/>
              <p:nvPr>
                <p:custDataLst>
                  <p:tags r:id="rId146"/>
                </p:custDataLst>
              </p:nvPr>
            </p:nvSpPr>
            <p:spPr>
              <a:xfrm>
                <a:off x="10286881" y="2010247"/>
                <a:ext cx="29674" cy="17804"/>
              </a:xfrm>
              <a:custGeom>
                <a:avLst/>
                <a:gdLst>
                  <a:gd name="connsiteX0" fmla="*/ 17805 w 29674"/>
                  <a:gd name="connsiteY0" fmla="*/ 0 h 17804"/>
                  <a:gd name="connsiteX1" fmla="*/ 17805 w 29674"/>
                  <a:gd name="connsiteY1" fmla="*/ 0 h 17804"/>
                  <a:gd name="connsiteX2" fmla="*/ 17805 w 29674"/>
                  <a:gd name="connsiteY2" fmla="*/ 0 h 17804"/>
                  <a:gd name="connsiteX3" fmla="*/ 17805 w 29674"/>
                  <a:gd name="connsiteY3" fmla="*/ 0 h 17804"/>
                  <a:gd name="connsiteX4" fmla="*/ 17805 w 29674"/>
                  <a:gd name="connsiteY4" fmla="*/ 0 h 17804"/>
                  <a:gd name="connsiteX5" fmla="*/ 17805 w 29674"/>
                  <a:gd name="connsiteY5" fmla="*/ 0 h 17804"/>
                  <a:gd name="connsiteX6" fmla="*/ 17805 w 29674"/>
                  <a:gd name="connsiteY6" fmla="*/ 0 h 17804"/>
                  <a:gd name="connsiteX7" fmla="*/ 11870 w 29674"/>
                  <a:gd name="connsiteY7" fmla="*/ 5935 h 17804"/>
                  <a:gd name="connsiteX8" fmla="*/ 17805 w 29674"/>
                  <a:gd name="connsiteY8" fmla="*/ 0 h 17804"/>
                  <a:gd name="connsiteX9" fmla="*/ 5935 w 29674"/>
                  <a:gd name="connsiteY9" fmla="*/ 5935 h 17804"/>
                  <a:gd name="connsiteX10" fmla="*/ 5935 w 29674"/>
                  <a:gd name="connsiteY10" fmla="*/ 5935 h 17804"/>
                  <a:gd name="connsiteX11" fmla="*/ 5935 w 29674"/>
                  <a:gd name="connsiteY11" fmla="*/ 5935 h 17804"/>
                  <a:gd name="connsiteX12" fmla="*/ 0 w 29674"/>
                  <a:gd name="connsiteY12" fmla="*/ 11870 h 17804"/>
                  <a:gd name="connsiteX13" fmla="*/ 5935 w 29674"/>
                  <a:gd name="connsiteY13" fmla="*/ 17805 h 17804"/>
                  <a:gd name="connsiteX14" fmla="*/ 29675 w 29674"/>
                  <a:gd name="connsiteY14" fmla="*/ 5935 h 17804"/>
                  <a:gd name="connsiteX15" fmla="*/ 29675 w 29674"/>
                  <a:gd name="connsiteY15" fmla="*/ 0 h 17804"/>
                  <a:gd name="connsiteX16" fmla="*/ 17805 w 29674"/>
                  <a:gd name="connsiteY16" fmla="*/ 0 h 17804"/>
                  <a:gd name="connsiteX17" fmla="*/ 17805 w 29674"/>
                  <a:gd name="connsiteY17" fmla="*/ 0 h 17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9674" h="17804">
                    <a:moveTo>
                      <a:pt x="17805" y="0"/>
                    </a:moveTo>
                    <a:cubicBezTo>
                      <a:pt x="17805" y="0"/>
                      <a:pt x="17805" y="0"/>
                      <a:pt x="17805" y="0"/>
                    </a:cubicBezTo>
                    <a:cubicBezTo>
                      <a:pt x="17805" y="5935"/>
                      <a:pt x="17805" y="0"/>
                      <a:pt x="17805" y="0"/>
                    </a:cubicBezTo>
                    <a:cubicBezTo>
                      <a:pt x="17805" y="5935"/>
                      <a:pt x="17805" y="5935"/>
                      <a:pt x="17805" y="0"/>
                    </a:cubicBezTo>
                    <a:cubicBezTo>
                      <a:pt x="17805" y="5935"/>
                      <a:pt x="17805" y="5935"/>
                      <a:pt x="17805" y="0"/>
                    </a:cubicBezTo>
                    <a:cubicBezTo>
                      <a:pt x="17805" y="5935"/>
                      <a:pt x="17805" y="5935"/>
                      <a:pt x="17805" y="0"/>
                    </a:cubicBezTo>
                    <a:cubicBezTo>
                      <a:pt x="17805" y="5935"/>
                      <a:pt x="17805" y="5935"/>
                      <a:pt x="17805" y="0"/>
                    </a:cubicBezTo>
                    <a:cubicBezTo>
                      <a:pt x="11870" y="5935"/>
                      <a:pt x="11870" y="5935"/>
                      <a:pt x="11870" y="5935"/>
                    </a:cubicBezTo>
                    <a:cubicBezTo>
                      <a:pt x="11870" y="5935"/>
                      <a:pt x="11870" y="5935"/>
                      <a:pt x="17805" y="0"/>
                    </a:cubicBezTo>
                    <a:cubicBezTo>
                      <a:pt x="11870" y="5935"/>
                      <a:pt x="11870" y="5935"/>
                      <a:pt x="5935" y="5935"/>
                    </a:cubicBezTo>
                    <a:cubicBezTo>
                      <a:pt x="5935" y="5935"/>
                      <a:pt x="5935" y="5935"/>
                      <a:pt x="5935" y="5935"/>
                    </a:cubicBezTo>
                    <a:cubicBezTo>
                      <a:pt x="5935" y="5935"/>
                      <a:pt x="5935" y="5935"/>
                      <a:pt x="5935" y="5935"/>
                    </a:cubicBezTo>
                    <a:cubicBezTo>
                      <a:pt x="5935" y="5935"/>
                      <a:pt x="0" y="5935"/>
                      <a:pt x="0" y="11870"/>
                    </a:cubicBezTo>
                    <a:cubicBezTo>
                      <a:pt x="0" y="17805"/>
                      <a:pt x="0" y="17805"/>
                      <a:pt x="5935" y="17805"/>
                    </a:cubicBezTo>
                    <a:cubicBezTo>
                      <a:pt x="11870" y="17805"/>
                      <a:pt x="23740" y="17805"/>
                      <a:pt x="29675" y="5935"/>
                    </a:cubicBezTo>
                    <a:cubicBezTo>
                      <a:pt x="29675" y="5935"/>
                      <a:pt x="29675" y="0"/>
                      <a:pt x="29675" y="0"/>
                    </a:cubicBezTo>
                    <a:cubicBezTo>
                      <a:pt x="23740" y="0"/>
                      <a:pt x="23740" y="0"/>
                      <a:pt x="17805" y="0"/>
                    </a:cubicBezTo>
                    <a:lnTo>
                      <a:pt x="17805" y="0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3" name="任意多边形: 形状 282"/>
              <p:cNvSpPr/>
              <p:nvPr>
                <p:custDataLst>
                  <p:tags r:id="rId147"/>
                </p:custDataLst>
              </p:nvPr>
            </p:nvSpPr>
            <p:spPr>
              <a:xfrm>
                <a:off x="10334360" y="1855938"/>
                <a:ext cx="29674" cy="41544"/>
              </a:xfrm>
              <a:custGeom>
                <a:avLst/>
                <a:gdLst>
                  <a:gd name="connsiteX0" fmla="*/ 0 w 29674"/>
                  <a:gd name="connsiteY0" fmla="*/ 23740 h 41544"/>
                  <a:gd name="connsiteX1" fmla="*/ 17805 w 29674"/>
                  <a:gd name="connsiteY1" fmla="*/ 41545 h 41544"/>
                  <a:gd name="connsiteX2" fmla="*/ 29675 w 29674"/>
                  <a:gd name="connsiteY2" fmla="*/ 17805 h 41544"/>
                  <a:gd name="connsiteX3" fmla="*/ 11870 w 29674"/>
                  <a:gd name="connsiteY3" fmla="*/ 0 h 41544"/>
                  <a:gd name="connsiteX4" fmla="*/ 0 w 29674"/>
                  <a:gd name="connsiteY4" fmla="*/ 23740 h 41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674" h="41544">
                    <a:moveTo>
                      <a:pt x="0" y="23740"/>
                    </a:moveTo>
                    <a:cubicBezTo>
                      <a:pt x="0" y="35610"/>
                      <a:pt x="5935" y="41545"/>
                      <a:pt x="17805" y="41545"/>
                    </a:cubicBezTo>
                    <a:cubicBezTo>
                      <a:pt x="23740" y="41545"/>
                      <a:pt x="29675" y="29675"/>
                      <a:pt x="29675" y="17805"/>
                    </a:cubicBezTo>
                    <a:cubicBezTo>
                      <a:pt x="29675" y="5935"/>
                      <a:pt x="23740" y="0"/>
                      <a:pt x="11870" y="0"/>
                    </a:cubicBezTo>
                    <a:cubicBezTo>
                      <a:pt x="5935" y="0"/>
                      <a:pt x="0" y="11870"/>
                      <a:pt x="0" y="23740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4" name="任意多边形: 形状 283"/>
              <p:cNvSpPr/>
              <p:nvPr>
                <p:custDataLst>
                  <p:tags r:id="rId148"/>
                </p:custDataLst>
              </p:nvPr>
            </p:nvSpPr>
            <p:spPr>
              <a:xfrm>
                <a:off x="10215661" y="1866229"/>
                <a:ext cx="23739" cy="37188"/>
              </a:xfrm>
              <a:custGeom>
                <a:avLst/>
                <a:gdLst>
                  <a:gd name="connsiteX0" fmla="*/ 0 w 23739"/>
                  <a:gd name="connsiteY0" fmla="*/ 19383 h 37188"/>
                  <a:gd name="connsiteX1" fmla="*/ 11870 w 23739"/>
                  <a:gd name="connsiteY1" fmla="*/ 37188 h 37188"/>
                  <a:gd name="connsiteX2" fmla="*/ 23740 w 23739"/>
                  <a:gd name="connsiteY2" fmla="*/ 19383 h 37188"/>
                  <a:gd name="connsiteX3" fmla="*/ 11870 w 23739"/>
                  <a:gd name="connsiteY3" fmla="*/ 1579 h 37188"/>
                  <a:gd name="connsiteX4" fmla="*/ 0 w 23739"/>
                  <a:gd name="connsiteY4" fmla="*/ 19383 h 371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39" h="37188">
                    <a:moveTo>
                      <a:pt x="0" y="19383"/>
                    </a:moveTo>
                    <a:cubicBezTo>
                      <a:pt x="0" y="31253"/>
                      <a:pt x="5935" y="37188"/>
                      <a:pt x="11870" y="37188"/>
                    </a:cubicBezTo>
                    <a:cubicBezTo>
                      <a:pt x="17805" y="37188"/>
                      <a:pt x="23740" y="31253"/>
                      <a:pt x="23740" y="19383"/>
                    </a:cubicBezTo>
                    <a:cubicBezTo>
                      <a:pt x="23740" y="7514"/>
                      <a:pt x="17805" y="1579"/>
                      <a:pt x="11870" y="1579"/>
                    </a:cubicBezTo>
                    <a:cubicBezTo>
                      <a:pt x="5935" y="-4356"/>
                      <a:pt x="0" y="7514"/>
                      <a:pt x="0" y="19383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5" name="任意多边形: 形状 284"/>
              <p:cNvSpPr/>
              <p:nvPr>
                <p:custDataLst>
                  <p:tags r:id="rId149"/>
                </p:custDataLst>
              </p:nvPr>
            </p:nvSpPr>
            <p:spPr>
              <a:xfrm>
                <a:off x="10545381" y="1865170"/>
                <a:ext cx="48080" cy="67922"/>
              </a:xfrm>
              <a:custGeom>
                <a:avLst/>
                <a:gdLst>
                  <a:gd name="connsiteX0" fmla="*/ 8573 w 48080"/>
                  <a:gd name="connsiteY0" fmla="*/ 14508 h 67922"/>
                  <a:gd name="connsiteX1" fmla="*/ 38247 w 48080"/>
                  <a:gd name="connsiteY1" fmla="*/ 26378 h 67922"/>
                  <a:gd name="connsiteX2" fmla="*/ 32312 w 48080"/>
                  <a:gd name="connsiteY2" fmla="*/ 61987 h 67922"/>
                  <a:gd name="connsiteX3" fmla="*/ 32312 w 48080"/>
                  <a:gd name="connsiteY3" fmla="*/ 67922 h 67922"/>
                  <a:gd name="connsiteX4" fmla="*/ 38247 w 48080"/>
                  <a:gd name="connsiteY4" fmla="*/ 67922 h 67922"/>
                  <a:gd name="connsiteX5" fmla="*/ 44182 w 48080"/>
                  <a:gd name="connsiteY5" fmla="*/ 20443 h 67922"/>
                  <a:gd name="connsiteX6" fmla="*/ 26378 w 48080"/>
                  <a:gd name="connsiteY6" fmla="*/ 2638 h 67922"/>
                  <a:gd name="connsiteX7" fmla="*/ 2638 w 48080"/>
                  <a:gd name="connsiteY7" fmla="*/ 2638 h 67922"/>
                  <a:gd name="connsiteX8" fmla="*/ 2638 w 48080"/>
                  <a:gd name="connsiteY8" fmla="*/ 8573 h 67922"/>
                  <a:gd name="connsiteX9" fmla="*/ 8573 w 48080"/>
                  <a:gd name="connsiteY9" fmla="*/ 14508 h 67922"/>
                  <a:gd name="connsiteX10" fmla="*/ 8573 w 48080"/>
                  <a:gd name="connsiteY10" fmla="*/ 14508 h 67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8080" h="67922">
                    <a:moveTo>
                      <a:pt x="8573" y="14508"/>
                    </a:moveTo>
                    <a:cubicBezTo>
                      <a:pt x="20443" y="8573"/>
                      <a:pt x="32312" y="14508"/>
                      <a:pt x="38247" y="26378"/>
                    </a:cubicBezTo>
                    <a:cubicBezTo>
                      <a:pt x="44182" y="38247"/>
                      <a:pt x="38247" y="50117"/>
                      <a:pt x="32312" y="61987"/>
                    </a:cubicBezTo>
                    <a:cubicBezTo>
                      <a:pt x="32312" y="61987"/>
                      <a:pt x="32312" y="67922"/>
                      <a:pt x="32312" y="67922"/>
                    </a:cubicBezTo>
                    <a:cubicBezTo>
                      <a:pt x="32312" y="67922"/>
                      <a:pt x="38247" y="67922"/>
                      <a:pt x="38247" y="67922"/>
                    </a:cubicBezTo>
                    <a:cubicBezTo>
                      <a:pt x="50117" y="56052"/>
                      <a:pt x="50117" y="32313"/>
                      <a:pt x="44182" y="20443"/>
                    </a:cubicBezTo>
                    <a:cubicBezTo>
                      <a:pt x="38247" y="14508"/>
                      <a:pt x="32312" y="2638"/>
                      <a:pt x="26378" y="2638"/>
                    </a:cubicBezTo>
                    <a:cubicBezTo>
                      <a:pt x="20443" y="-3297"/>
                      <a:pt x="8573" y="2638"/>
                      <a:pt x="2638" y="2638"/>
                    </a:cubicBezTo>
                    <a:cubicBezTo>
                      <a:pt x="2638" y="2638"/>
                      <a:pt x="-3297" y="8573"/>
                      <a:pt x="2638" y="8573"/>
                    </a:cubicBezTo>
                    <a:cubicBezTo>
                      <a:pt x="2638" y="14508"/>
                      <a:pt x="2638" y="14508"/>
                      <a:pt x="8573" y="14508"/>
                    </a:cubicBezTo>
                    <a:lnTo>
                      <a:pt x="8573" y="14508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6" name="任意多边形: 形状 285"/>
              <p:cNvSpPr/>
              <p:nvPr>
                <p:custDataLst>
                  <p:tags r:id="rId150"/>
                </p:custDataLst>
              </p:nvPr>
            </p:nvSpPr>
            <p:spPr>
              <a:xfrm>
                <a:off x="10368352" y="2125047"/>
                <a:ext cx="273346" cy="396367"/>
              </a:xfrm>
              <a:custGeom>
                <a:avLst/>
                <a:gdLst>
                  <a:gd name="connsiteX0" fmla="*/ 1617 w 273346"/>
                  <a:gd name="connsiteY0" fmla="*/ 3898 h 396367"/>
                  <a:gd name="connsiteX1" fmla="*/ 7552 w 273346"/>
                  <a:gd name="connsiteY1" fmla="*/ 187882 h 396367"/>
                  <a:gd name="connsiteX2" fmla="*/ 37227 w 273346"/>
                  <a:gd name="connsiteY2" fmla="*/ 336256 h 396367"/>
                  <a:gd name="connsiteX3" fmla="*/ 244950 w 273346"/>
                  <a:gd name="connsiteY3" fmla="*/ 336256 h 396367"/>
                  <a:gd name="connsiteX4" fmla="*/ 268690 w 273346"/>
                  <a:gd name="connsiteY4" fmla="*/ 193817 h 396367"/>
                  <a:gd name="connsiteX5" fmla="*/ 256820 w 273346"/>
                  <a:gd name="connsiteY5" fmla="*/ 199752 h 396367"/>
                  <a:gd name="connsiteX6" fmla="*/ 221211 w 273346"/>
                  <a:gd name="connsiteY6" fmla="*/ 354061 h 396367"/>
                  <a:gd name="connsiteX7" fmla="*/ 66902 w 273346"/>
                  <a:gd name="connsiteY7" fmla="*/ 359995 h 396367"/>
                  <a:gd name="connsiteX8" fmla="*/ 19422 w 273346"/>
                  <a:gd name="connsiteY8" fmla="*/ 199752 h 396367"/>
                  <a:gd name="connsiteX9" fmla="*/ 13487 w 273346"/>
                  <a:gd name="connsiteY9" fmla="*/ 9833 h 396367"/>
                  <a:gd name="connsiteX10" fmla="*/ 1617 w 273346"/>
                  <a:gd name="connsiteY10" fmla="*/ 3898 h 396367"/>
                  <a:gd name="connsiteX11" fmla="*/ 1617 w 273346"/>
                  <a:gd name="connsiteY11" fmla="*/ 3898 h 3963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73346" h="396367">
                    <a:moveTo>
                      <a:pt x="1617" y="3898"/>
                    </a:moveTo>
                    <a:cubicBezTo>
                      <a:pt x="7552" y="63248"/>
                      <a:pt x="7552" y="122597"/>
                      <a:pt x="7552" y="187882"/>
                    </a:cubicBezTo>
                    <a:cubicBezTo>
                      <a:pt x="7552" y="241296"/>
                      <a:pt x="7552" y="294711"/>
                      <a:pt x="37227" y="336256"/>
                    </a:cubicBezTo>
                    <a:cubicBezTo>
                      <a:pt x="84707" y="413410"/>
                      <a:pt x="197471" y="419345"/>
                      <a:pt x="244950" y="336256"/>
                    </a:cubicBezTo>
                    <a:cubicBezTo>
                      <a:pt x="268690" y="294711"/>
                      <a:pt x="280560" y="241296"/>
                      <a:pt x="268690" y="193817"/>
                    </a:cubicBezTo>
                    <a:cubicBezTo>
                      <a:pt x="268690" y="187882"/>
                      <a:pt x="256820" y="187882"/>
                      <a:pt x="256820" y="199752"/>
                    </a:cubicBezTo>
                    <a:cubicBezTo>
                      <a:pt x="268690" y="247231"/>
                      <a:pt x="256820" y="312516"/>
                      <a:pt x="221211" y="354061"/>
                    </a:cubicBezTo>
                    <a:cubicBezTo>
                      <a:pt x="179666" y="395605"/>
                      <a:pt x="108447" y="401540"/>
                      <a:pt x="66902" y="359995"/>
                    </a:cubicBezTo>
                    <a:cubicBezTo>
                      <a:pt x="25357" y="318451"/>
                      <a:pt x="19422" y="253166"/>
                      <a:pt x="19422" y="199752"/>
                    </a:cubicBezTo>
                    <a:cubicBezTo>
                      <a:pt x="19422" y="134467"/>
                      <a:pt x="19422" y="69183"/>
                      <a:pt x="13487" y="9833"/>
                    </a:cubicBezTo>
                    <a:cubicBezTo>
                      <a:pt x="7552" y="-2037"/>
                      <a:pt x="-4317" y="-2037"/>
                      <a:pt x="1617" y="3898"/>
                    </a:cubicBezTo>
                    <a:lnTo>
                      <a:pt x="1617" y="3898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287" name="任意多边形: 形状 286"/>
              <p:cNvSpPr/>
              <p:nvPr>
                <p:custDataLst>
                  <p:tags r:id="rId151"/>
                </p:custDataLst>
              </p:nvPr>
            </p:nvSpPr>
            <p:spPr>
              <a:xfrm>
                <a:off x="10375905" y="2093336"/>
                <a:ext cx="95024" cy="124633"/>
              </a:xfrm>
              <a:custGeom>
                <a:avLst/>
                <a:gdLst>
                  <a:gd name="connsiteX0" fmla="*/ 0 w 95024"/>
                  <a:gd name="connsiteY0" fmla="*/ 35610 h 124633"/>
                  <a:gd name="connsiteX1" fmla="*/ 94959 w 95024"/>
                  <a:gd name="connsiteY1" fmla="*/ 0 h 124633"/>
                  <a:gd name="connsiteX2" fmla="*/ 0 w 95024"/>
                  <a:gd name="connsiteY2" fmla="*/ 124634 h 124633"/>
                  <a:gd name="connsiteX3" fmla="*/ 0 w 95024"/>
                  <a:gd name="connsiteY3" fmla="*/ 35610 h 1246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5024" h="124633">
                    <a:moveTo>
                      <a:pt x="0" y="35610"/>
                    </a:moveTo>
                    <a:lnTo>
                      <a:pt x="94959" y="0"/>
                    </a:lnTo>
                    <a:cubicBezTo>
                      <a:pt x="94959" y="0"/>
                      <a:pt x="100894" y="35610"/>
                      <a:pt x="0" y="124634"/>
                    </a:cubicBezTo>
                    <a:lnTo>
                      <a:pt x="0" y="35610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561" name="任意多边形: 形状 560"/>
              <p:cNvSpPr/>
              <p:nvPr>
                <p:custDataLst>
                  <p:tags r:id="rId152"/>
                </p:custDataLst>
              </p:nvPr>
            </p:nvSpPr>
            <p:spPr>
              <a:xfrm>
                <a:off x="9799397" y="2318864"/>
                <a:ext cx="1716018" cy="2274275"/>
              </a:xfrm>
              <a:custGeom>
                <a:avLst/>
                <a:gdLst>
                  <a:gd name="connsiteX0" fmla="*/ 155127 w 1716018"/>
                  <a:gd name="connsiteY0" fmla="*/ 2142517 h 2274275"/>
                  <a:gd name="connsiteX1" fmla="*/ 618053 w 1716018"/>
                  <a:gd name="connsiteY1" fmla="*/ 1988209 h 2274275"/>
                  <a:gd name="connsiteX2" fmla="*/ 1716019 w 1716018"/>
                  <a:gd name="connsiteY2" fmla="*/ 2213737 h 2274275"/>
                  <a:gd name="connsiteX3" fmla="*/ 1668539 w 1716018"/>
                  <a:gd name="connsiteY3" fmla="*/ 1388779 h 2274275"/>
                  <a:gd name="connsiteX4" fmla="*/ 1532035 w 1716018"/>
                  <a:gd name="connsiteY4" fmla="*/ 724064 h 2274275"/>
                  <a:gd name="connsiteX5" fmla="*/ 1175938 w 1716018"/>
                  <a:gd name="connsiteY5" fmla="*/ 178048 h 2274275"/>
                  <a:gd name="connsiteX6" fmla="*/ 683337 w 1716018"/>
                  <a:gd name="connsiteY6" fmla="*/ 0 h 2274275"/>
                  <a:gd name="connsiteX7" fmla="*/ 232281 w 1716018"/>
                  <a:gd name="connsiteY7" fmla="*/ 225528 h 2274275"/>
                  <a:gd name="connsiteX8" fmla="*/ 66103 w 1716018"/>
                  <a:gd name="connsiteY8" fmla="*/ 635040 h 2274275"/>
                  <a:gd name="connsiteX9" fmla="*/ 155127 w 1716018"/>
                  <a:gd name="connsiteY9" fmla="*/ 2142517 h 2274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16018" h="2274275">
                    <a:moveTo>
                      <a:pt x="155127" y="2142517"/>
                    </a:moveTo>
                    <a:cubicBezTo>
                      <a:pt x="321305" y="2160322"/>
                      <a:pt x="487484" y="2100973"/>
                      <a:pt x="618053" y="1988209"/>
                    </a:cubicBezTo>
                    <a:cubicBezTo>
                      <a:pt x="920735" y="2261216"/>
                      <a:pt x="1348052" y="2344306"/>
                      <a:pt x="1716019" y="2213737"/>
                    </a:cubicBezTo>
                    <a:cubicBezTo>
                      <a:pt x="1716019" y="1940729"/>
                      <a:pt x="1698214" y="1661786"/>
                      <a:pt x="1668539" y="1388779"/>
                    </a:cubicBezTo>
                    <a:cubicBezTo>
                      <a:pt x="1644799" y="1163250"/>
                      <a:pt x="1609190" y="937722"/>
                      <a:pt x="1532035" y="724064"/>
                    </a:cubicBezTo>
                    <a:cubicBezTo>
                      <a:pt x="1454881" y="510406"/>
                      <a:pt x="1342117" y="314552"/>
                      <a:pt x="1175938" y="178048"/>
                    </a:cubicBezTo>
                    <a:cubicBezTo>
                      <a:pt x="1033499" y="65284"/>
                      <a:pt x="861386" y="0"/>
                      <a:pt x="683337" y="0"/>
                    </a:cubicBezTo>
                    <a:cubicBezTo>
                      <a:pt x="511224" y="0"/>
                      <a:pt x="345045" y="77154"/>
                      <a:pt x="232281" y="225528"/>
                    </a:cubicBezTo>
                    <a:cubicBezTo>
                      <a:pt x="143257" y="338292"/>
                      <a:pt x="101712" y="486666"/>
                      <a:pt x="66103" y="635040"/>
                    </a:cubicBezTo>
                    <a:cubicBezTo>
                      <a:pt x="-40727" y="1121706"/>
                      <a:pt x="-22922" y="1679591"/>
                      <a:pt x="155127" y="2142517"/>
                    </a:cubicBez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562" name="任意多边形: 形状 561"/>
              <p:cNvSpPr/>
              <p:nvPr>
                <p:custDataLst>
                  <p:tags r:id="rId153"/>
                </p:custDataLst>
              </p:nvPr>
            </p:nvSpPr>
            <p:spPr>
              <a:xfrm>
                <a:off x="10417449" y="2152686"/>
                <a:ext cx="504470" cy="308617"/>
              </a:xfrm>
              <a:custGeom>
                <a:avLst/>
                <a:gdLst>
                  <a:gd name="connsiteX0" fmla="*/ 35610 w 504470"/>
                  <a:gd name="connsiteY0" fmla="*/ 124634 h 308617"/>
                  <a:gd name="connsiteX1" fmla="*/ 249268 w 504470"/>
                  <a:gd name="connsiteY1" fmla="*/ 0 h 308617"/>
                  <a:gd name="connsiteX2" fmla="*/ 504471 w 504470"/>
                  <a:gd name="connsiteY2" fmla="*/ 231463 h 308617"/>
                  <a:gd name="connsiteX3" fmla="*/ 225528 w 504470"/>
                  <a:gd name="connsiteY3" fmla="*/ 308618 h 308617"/>
                  <a:gd name="connsiteX4" fmla="*/ 53415 w 504470"/>
                  <a:gd name="connsiteY4" fmla="*/ 213658 h 308617"/>
                  <a:gd name="connsiteX5" fmla="*/ 0 w 504470"/>
                  <a:gd name="connsiteY5" fmla="*/ 308618 h 3086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4470" h="308617">
                    <a:moveTo>
                      <a:pt x="35610" y="124634"/>
                    </a:moveTo>
                    <a:lnTo>
                      <a:pt x="249268" y="0"/>
                    </a:lnTo>
                    <a:lnTo>
                      <a:pt x="504471" y="231463"/>
                    </a:lnTo>
                    <a:lnTo>
                      <a:pt x="225528" y="308618"/>
                    </a:lnTo>
                    <a:lnTo>
                      <a:pt x="53415" y="213658"/>
                    </a:lnTo>
                    <a:lnTo>
                      <a:pt x="0" y="308618"/>
                    </a:ln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563" name="任意多边形: 形状 562"/>
              <p:cNvSpPr/>
              <p:nvPr>
                <p:custDataLst>
                  <p:tags r:id="rId154"/>
                </p:custDataLst>
              </p:nvPr>
            </p:nvSpPr>
            <p:spPr>
              <a:xfrm>
                <a:off x="10162080" y="2223905"/>
                <a:ext cx="255369" cy="237398"/>
              </a:xfrm>
              <a:custGeom>
                <a:avLst/>
                <a:gdLst>
                  <a:gd name="connsiteX0" fmla="*/ 255370 w 255369"/>
                  <a:gd name="connsiteY0" fmla="*/ 237398 h 237398"/>
                  <a:gd name="connsiteX1" fmla="*/ 225695 w 255369"/>
                  <a:gd name="connsiteY1" fmla="*/ 53415 h 237398"/>
                  <a:gd name="connsiteX2" fmla="*/ 148541 w 255369"/>
                  <a:gd name="connsiteY2" fmla="*/ 0 h 237398"/>
                  <a:gd name="connsiteX3" fmla="*/ 167 w 255369"/>
                  <a:gd name="connsiteY3" fmla="*/ 148374 h 237398"/>
                  <a:gd name="connsiteX4" fmla="*/ 160411 w 255369"/>
                  <a:gd name="connsiteY4" fmla="*/ 148374 h 237398"/>
                  <a:gd name="connsiteX5" fmla="*/ 255370 w 255369"/>
                  <a:gd name="connsiteY5" fmla="*/ 237398 h 2373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55369" h="237398">
                    <a:moveTo>
                      <a:pt x="255370" y="237398"/>
                    </a:moveTo>
                    <a:lnTo>
                      <a:pt x="225695" y="53415"/>
                    </a:lnTo>
                    <a:lnTo>
                      <a:pt x="148541" y="0"/>
                    </a:lnTo>
                    <a:cubicBezTo>
                      <a:pt x="148541" y="0"/>
                      <a:pt x="-5768" y="148374"/>
                      <a:pt x="167" y="148374"/>
                    </a:cubicBezTo>
                    <a:cubicBezTo>
                      <a:pt x="167" y="148374"/>
                      <a:pt x="160411" y="148374"/>
                      <a:pt x="160411" y="148374"/>
                    </a:cubicBezTo>
                    <a:lnTo>
                      <a:pt x="255370" y="237398"/>
                    </a:ln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565" name="任意多边形: 形状 564"/>
              <p:cNvSpPr/>
              <p:nvPr>
                <p:custDataLst>
                  <p:tags r:id="rId155"/>
                </p:custDataLst>
              </p:nvPr>
            </p:nvSpPr>
            <p:spPr>
              <a:xfrm>
                <a:off x="10387775" y="2277320"/>
                <a:ext cx="65284" cy="195853"/>
              </a:xfrm>
              <a:custGeom>
                <a:avLst/>
                <a:gdLst>
                  <a:gd name="connsiteX0" fmla="*/ 65284 w 65284"/>
                  <a:gd name="connsiteY0" fmla="*/ 0 h 195853"/>
                  <a:gd name="connsiteX1" fmla="*/ 29675 w 65284"/>
                  <a:gd name="connsiteY1" fmla="*/ 195853 h 195853"/>
                  <a:gd name="connsiteX2" fmla="*/ 0 w 65284"/>
                  <a:gd name="connsiteY2" fmla="*/ 0 h 195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5284" h="195853">
                    <a:moveTo>
                      <a:pt x="65284" y="0"/>
                    </a:moveTo>
                    <a:lnTo>
                      <a:pt x="29675" y="19585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568" name="任意多边形: 形状 567"/>
              <p:cNvSpPr/>
              <p:nvPr>
                <p:custDataLst>
                  <p:tags r:id="rId156"/>
                </p:custDataLst>
              </p:nvPr>
            </p:nvSpPr>
            <p:spPr>
              <a:xfrm>
                <a:off x="10417449" y="2336669"/>
                <a:ext cx="219593" cy="160243"/>
              </a:xfrm>
              <a:custGeom>
                <a:avLst/>
                <a:gdLst>
                  <a:gd name="connsiteX0" fmla="*/ 0 w 219593"/>
                  <a:gd name="connsiteY0" fmla="*/ 160244 h 160243"/>
                  <a:gd name="connsiteX1" fmla="*/ 71219 w 219593"/>
                  <a:gd name="connsiteY1" fmla="*/ 0 h 160243"/>
                  <a:gd name="connsiteX2" fmla="*/ 219593 w 219593"/>
                  <a:gd name="connsiteY2" fmla="*/ 136504 h 160243"/>
                  <a:gd name="connsiteX3" fmla="*/ 71219 w 219593"/>
                  <a:gd name="connsiteY3" fmla="*/ 100894 h 1602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9593" h="160243">
                    <a:moveTo>
                      <a:pt x="0" y="160244"/>
                    </a:moveTo>
                    <a:lnTo>
                      <a:pt x="71219" y="0"/>
                    </a:lnTo>
                    <a:lnTo>
                      <a:pt x="219593" y="136504"/>
                    </a:lnTo>
                    <a:lnTo>
                      <a:pt x="71219" y="100894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569" name="任意多边形: 形状 568"/>
              <p:cNvSpPr/>
              <p:nvPr>
                <p:custDataLst>
                  <p:tags r:id="rId157"/>
                </p:custDataLst>
              </p:nvPr>
            </p:nvSpPr>
            <p:spPr>
              <a:xfrm>
                <a:off x="10239401" y="2354474"/>
                <a:ext cx="172113" cy="142438"/>
              </a:xfrm>
              <a:custGeom>
                <a:avLst/>
                <a:gdLst>
                  <a:gd name="connsiteX0" fmla="*/ 172114 w 172113"/>
                  <a:gd name="connsiteY0" fmla="*/ 142439 h 142438"/>
                  <a:gd name="connsiteX1" fmla="*/ 118699 w 172113"/>
                  <a:gd name="connsiteY1" fmla="*/ 0 h 142438"/>
                  <a:gd name="connsiteX2" fmla="*/ 0 w 172113"/>
                  <a:gd name="connsiteY2" fmla="*/ 17805 h 142438"/>
                  <a:gd name="connsiteX3" fmla="*/ 94959 w 172113"/>
                  <a:gd name="connsiteY3" fmla="*/ 53415 h 1424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113" h="142438">
                    <a:moveTo>
                      <a:pt x="172114" y="142439"/>
                    </a:moveTo>
                    <a:lnTo>
                      <a:pt x="118699" y="0"/>
                    </a:lnTo>
                    <a:lnTo>
                      <a:pt x="0" y="17805"/>
                    </a:lnTo>
                    <a:lnTo>
                      <a:pt x="94959" y="53415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570" name="任意多边形: 形状 569"/>
              <p:cNvSpPr/>
              <p:nvPr>
                <p:custDataLst>
                  <p:tags r:id="rId158"/>
                </p:custDataLst>
              </p:nvPr>
            </p:nvSpPr>
            <p:spPr>
              <a:xfrm>
                <a:off x="11152899" y="3755122"/>
                <a:ext cx="688938" cy="640644"/>
              </a:xfrm>
              <a:custGeom>
                <a:avLst/>
                <a:gdLst>
                  <a:gd name="connsiteX0" fmla="*/ 688939 w 688938"/>
                  <a:gd name="connsiteY0" fmla="*/ 231463 h 640644"/>
                  <a:gd name="connsiteX1" fmla="*/ 588045 w 688938"/>
                  <a:gd name="connsiteY1" fmla="*/ 415447 h 640644"/>
                  <a:gd name="connsiteX2" fmla="*/ 463411 w 688938"/>
                  <a:gd name="connsiteY2" fmla="*/ 510406 h 640644"/>
                  <a:gd name="connsiteX3" fmla="*/ 320972 w 688938"/>
                  <a:gd name="connsiteY3" fmla="*/ 563820 h 640644"/>
                  <a:gd name="connsiteX4" fmla="*/ 297232 w 688938"/>
                  <a:gd name="connsiteY4" fmla="*/ 599430 h 640644"/>
                  <a:gd name="connsiteX5" fmla="*/ 249752 w 688938"/>
                  <a:gd name="connsiteY5" fmla="*/ 635040 h 640644"/>
                  <a:gd name="connsiteX6" fmla="*/ 202273 w 688938"/>
                  <a:gd name="connsiteY6" fmla="*/ 516341 h 640644"/>
                  <a:gd name="connsiteX7" fmla="*/ 226013 w 688938"/>
                  <a:gd name="connsiteY7" fmla="*/ 456991 h 640644"/>
                  <a:gd name="connsiteX8" fmla="*/ 160728 w 688938"/>
                  <a:gd name="connsiteY8" fmla="*/ 516341 h 640644"/>
                  <a:gd name="connsiteX9" fmla="*/ 131053 w 688938"/>
                  <a:gd name="connsiteY9" fmla="*/ 593495 h 640644"/>
                  <a:gd name="connsiteX10" fmla="*/ 83574 w 688938"/>
                  <a:gd name="connsiteY10" fmla="*/ 575690 h 640644"/>
                  <a:gd name="connsiteX11" fmla="*/ 71704 w 688938"/>
                  <a:gd name="connsiteY11" fmla="*/ 433251 h 640644"/>
                  <a:gd name="connsiteX12" fmla="*/ 24224 w 688938"/>
                  <a:gd name="connsiteY12" fmla="*/ 439186 h 640644"/>
                  <a:gd name="connsiteX13" fmla="*/ 484 w 688938"/>
                  <a:gd name="connsiteY13" fmla="*/ 379837 h 640644"/>
                  <a:gd name="connsiteX14" fmla="*/ 101379 w 688938"/>
                  <a:gd name="connsiteY14" fmla="*/ 225528 h 640644"/>
                  <a:gd name="connsiteX15" fmla="*/ 178533 w 688938"/>
                  <a:gd name="connsiteY15" fmla="*/ 112764 h 640644"/>
                  <a:gd name="connsiteX16" fmla="*/ 356581 w 688938"/>
                  <a:gd name="connsiteY16" fmla="*/ 124634 h 640644"/>
                  <a:gd name="connsiteX17" fmla="*/ 445606 w 688938"/>
                  <a:gd name="connsiteY17" fmla="*/ 160244 h 640644"/>
                  <a:gd name="connsiteX18" fmla="*/ 516825 w 688938"/>
                  <a:gd name="connsiteY18" fmla="*/ 0 h 640644"/>
                  <a:gd name="connsiteX19" fmla="*/ 688939 w 688938"/>
                  <a:gd name="connsiteY19" fmla="*/ 231463 h 640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688938" h="640644">
                    <a:moveTo>
                      <a:pt x="688939" y="231463"/>
                    </a:moveTo>
                    <a:cubicBezTo>
                      <a:pt x="688939" y="231463"/>
                      <a:pt x="635524" y="338292"/>
                      <a:pt x="588045" y="415447"/>
                    </a:cubicBezTo>
                    <a:cubicBezTo>
                      <a:pt x="540565" y="492601"/>
                      <a:pt x="499020" y="510406"/>
                      <a:pt x="463411" y="510406"/>
                    </a:cubicBezTo>
                    <a:cubicBezTo>
                      <a:pt x="427801" y="510406"/>
                      <a:pt x="368451" y="504471"/>
                      <a:pt x="320972" y="563820"/>
                    </a:cubicBezTo>
                    <a:lnTo>
                      <a:pt x="297232" y="599430"/>
                    </a:lnTo>
                    <a:cubicBezTo>
                      <a:pt x="297232" y="599430"/>
                      <a:pt x="285362" y="658779"/>
                      <a:pt x="249752" y="635040"/>
                    </a:cubicBezTo>
                    <a:cubicBezTo>
                      <a:pt x="214143" y="611300"/>
                      <a:pt x="196338" y="546016"/>
                      <a:pt x="202273" y="516341"/>
                    </a:cubicBezTo>
                    <a:cubicBezTo>
                      <a:pt x="208208" y="486666"/>
                      <a:pt x="226013" y="456991"/>
                      <a:pt x="226013" y="456991"/>
                    </a:cubicBezTo>
                    <a:cubicBezTo>
                      <a:pt x="226013" y="456991"/>
                      <a:pt x="172598" y="468861"/>
                      <a:pt x="160728" y="516341"/>
                    </a:cubicBezTo>
                    <a:cubicBezTo>
                      <a:pt x="142923" y="563820"/>
                      <a:pt x="148858" y="587560"/>
                      <a:pt x="131053" y="593495"/>
                    </a:cubicBezTo>
                    <a:cubicBezTo>
                      <a:pt x="119183" y="599430"/>
                      <a:pt x="113249" y="617235"/>
                      <a:pt x="83574" y="575690"/>
                    </a:cubicBezTo>
                    <a:cubicBezTo>
                      <a:pt x="53899" y="534146"/>
                      <a:pt x="71704" y="433251"/>
                      <a:pt x="71704" y="433251"/>
                    </a:cubicBezTo>
                    <a:cubicBezTo>
                      <a:pt x="71704" y="433251"/>
                      <a:pt x="53899" y="456991"/>
                      <a:pt x="24224" y="439186"/>
                    </a:cubicBezTo>
                    <a:cubicBezTo>
                      <a:pt x="-5450" y="421381"/>
                      <a:pt x="484" y="379837"/>
                      <a:pt x="484" y="379837"/>
                    </a:cubicBezTo>
                    <a:cubicBezTo>
                      <a:pt x="484" y="379837"/>
                      <a:pt x="484" y="278943"/>
                      <a:pt x="101379" y="225528"/>
                    </a:cubicBezTo>
                    <a:cubicBezTo>
                      <a:pt x="101379" y="225528"/>
                      <a:pt x="77639" y="148374"/>
                      <a:pt x="178533" y="112764"/>
                    </a:cubicBezTo>
                    <a:cubicBezTo>
                      <a:pt x="279427" y="77154"/>
                      <a:pt x="356581" y="124634"/>
                      <a:pt x="356581" y="124634"/>
                    </a:cubicBezTo>
                    <a:cubicBezTo>
                      <a:pt x="356581" y="124634"/>
                      <a:pt x="415931" y="178049"/>
                      <a:pt x="445606" y="160244"/>
                    </a:cubicBezTo>
                    <a:cubicBezTo>
                      <a:pt x="487150" y="136504"/>
                      <a:pt x="516825" y="0"/>
                      <a:pt x="516825" y="0"/>
                    </a:cubicBezTo>
                    <a:cubicBezTo>
                      <a:pt x="516825" y="0"/>
                      <a:pt x="605849" y="77154"/>
                      <a:pt x="688939" y="231463"/>
                    </a:cubicBez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grpSp>
            <p:nvGrpSpPr>
              <p:cNvPr id="571" name="图形 67"/>
              <p:cNvGrpSpPr/>
              <p:nvPr/>
            </p:nvGrpSpPr>
            <p:grpSpPr>
              <a:xfrm>
                <a:off x="11136205" y="3737318"/>
                <a:ext cx="709508" cy="651725"/>
                <a:chOff x="11136205" y="3737318"/>
                <a:chExt cx="709508" cy="651725"/>
              </a:xfrm>
              <a:solidFill>
                <a:srgbClr val="1A2844"/>
              </a:solidFill>
            </p:grpSpPr>
            <p:sp>
              <p:nvSpPr>
                <p:cNvPr id="583" name="任意多边形: 形状 582"/>
                <p:cNvSpPr/>
                <p:nvPr>
                  <p:custDataLst>
                    <p:tags r:id="rId159"/>
                  </p:custDataLst>
                </p:nvPr>
              </p:nvSpPr>
              <p:spPr>
                <a:xfrm>
                  <a:off x="11239770" y="3737318"/>
                  <a:ext cx="438347" cy="235361"/>
                </a:xfrm>
                <a:custGeom>
                  <a:avLst/>
                  <a:gdLst>
                    <a:gd name="connsiteX0" fmla="*/ 429954 w 438347"/>
                    <a:gd name="connsiteY0" fmla="*/ 0 h 235361"/>
                    <a:gd name="connsiteX1" fmla="*/ 382474 w 438347"/>
                    <a:gd name="connsiteY1" fmla="*/ 112764 h 235361"/>
                    <a:gd name="connsiteX2" fmla="*/ 334995 w 438347"/>
                    <a:gd name="connsiteY2" fmla="*/ 160244 h 235361"/>
                    <a:gd name="connsiteX3" fmla="*/ 234101 w 438347"/>
                    <a:gd name="connsiteY3" fmla="*/ 106829 h 235361"/>
                    <a:gd name="connsiteX4" fmla="*/ 61987 w 438347"/>
                    <a:gd name="connsiteY4" fmla="*/ 118699 h 235361"/>
                    <a:gd name="connsiteX5" fmla="*/ 2637 w 438347"/>
                    <a:gd name="connsiteY5" fmla="*/ 231463 h 235361"/>
                    <a:gd name="connsiteX6" fmla="*/ 14507 w 438347"/>
                    <a:gd name="connsiteY6" fmla="*/ 225528 h 235361"/>
                    <a:gd name="connsiteX7" fmla="*/ 121336 w 438347"/>
                    <a:gd name="connsiteY7" fmla="*/ 106829 h 235361"/>
                    <a:gd name="connsiteX8" fmla="*/ 216296 w 438347"/>
                    <a:gd name="connsiteY8" fmla="*/ 112764 h 235361"/>
                    <a:gd name="connsiteX9" fmla="*/ 305320 w 438347"/>
                    <a:gd name="connsiteY9" fmla="*/ 166179 h 235361"/>
                    <a:gd name="connsiteX10" fmla="*/ 435889 w 438347"/>
                    <a:gd name="connsiteY10" fmla="*/ 5935 h 235361"/>
                    <a:gd name="connsiteX11" fmla="*/ 429954 w 438347"/>
                    <a:gd name="connsiteY11" fmla="*/ 0 h 235361"/>
                    <a:gd name="connsiteX12" fmla="*/ 429954 w 438347"/>
                    <a:gd name="connsiteY12" fmla="*/ 0 h 2353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438347" h="235361">
                      <a:moveTo>
                        <a:pt x="429954" y="0"/>
                      </a:moveTo>
                      <a:cubicBezTo>
                        <a:pt x="400279" y="29675"/>
                        <a:pt x="394344" y="77154"/>
                        <a:pt x="382474" y="112764"/>
                      </a:cubicBezTo>
                      <a:cubicBezTo>
                        <a:pt x="370604" y="136504"/>
                        <a:pt x="364669" y="160244"/>
                        <a:pt x="334995" y="160244"/>
                      </a:cubicBezTo>
                      <a:cubicBezTo>
                        <a:pt x="299385" y="160244"/>
                        <a:pt x="269710" y="124634"/>
                        <a:pt x="234101" y="106829"/>
                      </a:cubicBezTo>
                      <a:cubicBezTo>
                        <a:pt x="174751" y="83089"/>
                        <a:pt x="115402" y="89024"/>
                        <a:pt x="61987" y="118699"/>
                      </a:cubicBezTo>
                      <a:cubicBezTo>
                        <a:pt x="20442" y="142439"/>
                        <a:pt x="-9232" y="178049"/>
                        <a:pt x="2637" y="231463"/>
                      </a:cubicBezTo>
                      <a:cubicBezTo>
                        <a:pt x="2637" y="237398"/>
                        <a:pt x="14507" y="237398"/>
                        <a:pt x="14507" y="225528"/>
                      </a:cubicBezTo>
                      <a:cubicBezTo>
                        <a:pt x="2637" y="160244"/>
                        <a:pt x="67922" y="118699"/>
                        <a:pt x="121336" y="106829"/>
                      </a:cubicBezTo>
                      <a:cubicBezTo>
                        <a:pt x="151011" y="100894"/>
                        <a:pt x="186621" y="100894"/>
                        <a:pt x="216296" y="112764"/>
                      </a:cubicBezTo>
                      <a:cubicBezTo>
                        <a:pt x="245970" y="124634"/>
                        <a:pt x="269710" y="148374"/>
                        <a:pt x="305320" y="166179"/>
                      </a:cubicBezTo>
                      <a:cubicBezTo>
                        <a:pt x="406214" y="207723"/>
                        <a:pt x="394344" y="47480"/>
                        <a:pt x="435889" y="5935"/>
                      </a:cubicBezTo>
                      <a:cubicBezTo>
                        <a:pt x="441824" y="5935"/>
                        <a:pt x="435889" y="0"/>
                        <a:pt x="429954" y="0"/>
                      </a:cubicBezTo>
                      <a:lnTo>
                        <a:pt x="429954" y="0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584" name="任意多边形: 形状 583"/>
                <p:cNvSpPr/>
                <p:nvPr>
                  <p:custDataLst>
                    <p:tags r:id="rId160"/>
                  </p:custDataLst>
                </p:nvPr>
              </p:nvSpPr>
              <p:spPr>
                <a:xfrm>
                  <a:off x="11337367" y="3921301"/>
                  <a:ext cx="508346" cy="467741"/>
                </a:xfrm>
                <a:custGeom>
                  <a:avLst/>
                  <a:gdLst>
                    <a:gd name="connsiteX0" fmla="*/ 504471 w 508346"/>
                    <a:gd name="connsiteY0" fmla="*/ 11870 h 467741"/>
                    <a:gd name="connsiteX1" fmla="*/ 415447 w 508346"/>
                    <a:gd name="connsiteY1" fmla="*/ 207723 h 467741"/>
                    <a:gd name="connsiteX2" fmla="*/ 350162 w 508346"/>
                    <a:gd name="connsiteY2" fmla="*/ 296748 h 467741"/>
                    <a:gd name="connsiteX3" fmla="*/ 296748 w 508346"/>
                    <a:gd name="connsiteY3" fmla="*/ 332357 h 467741"/>
                    <a:gd name="connsiteX4" fmla="*/ 231463 w 508346"/>
                    <a:gd name="connsiteY4" fmla="*/ 338292 h 467741"/>
                    <a:gd name="connsiteX5" fmla="*/ 148374 w 508346"/>
                    <a:gd name="connsiteY5" fmla="*/ 367967 h 467741"/>
                    <a:gd name="connsiteX6" fmla="*/ 118699 w 508346"/>
                    <a:gd name="connsiteY6" fmla="*/ 397642 h 467741"/>
                    <a:gd name="connsiteX7" fmla="*/ 94959 w 508346"/>
                    <a:gd name="connsiteY7" fmla="*/ 445121 h 467741"/>
                    <a:gd name="connsiteX8" fmla="*/ 29675 w 508346"/>
                    <a:gd name="connsiteY8" fmla="*/ 409512 h 467741"/>
                    <a:gd name="connsiteX9" fmla="*/ 17805 w 508346"/>
                    <a:gd name="connsiteY9" fmla="*/ 332357 h 467741"/>
                    <a:gd name="connsiteX10" fmla="*/ 112764 w 508346"/>
                    <a:gd name="connsiteY10" fmla="*/ 249268 h 467741"/>
                    <a:gd name="connsiteX11" fmla="*/ 112764 w 508346"/>
                    <a:gd name="connsiteY11" fmla="*/ 237398 h 467741"/>
                    <a:gd name="connsiteX12" fmla="*/ 0 w 508346"/>
                    <a:gd name="connsiteY12" fmla="*/ 362032 h 467741"/>
                    <a:gd name="connsiteX13" fmla="*/ 35610 w 508346"/>
                    <a:gd name="connsiteY13" fmla="*/ 451056 h 467741"/>
                    <a:gd name="connsiteX14" fmla="*/ 94959 w 508346"/>
                    <a:gd name="connsiteY14" fmla="*/ 456991 h 467741"/>
                    <a:gd name="connsiteX15" fmla="*/ 112764 w 508346"/>
                    <a:gd name="connsiteY15" fmla="*/ 409512 h 467741"/>
                    <a:gd name="connsiteX16" fmla="*/ 154309 w 508346"/>
                    <a:gd name="connsiteY16" fmla="*/ 362032 h 467741"/>
                    <a:gd name="connsiteX17" fmla="*/ 207723 w 508346"/>
                    <a:gd name="connsiteY17" fmla="*/ 338292 h 467741"/>
                    <a:gd name="connsiteX18" fmla="*/ 267073 w 508346"/>
                    <a:gd name="connsiteY18" fmla="*/ 338292 h 467741"/>
                    <a:gd name="connsiteX19" fmla="*/ 403577 w 508346"/>
                    <a:gd name="connsiteY19" fmla="*/ 213658 h 467741"/>
                    <a:gd name="connsiteX20" fmla="*/ 498536 w 508346"/>
                    <a:gd name="connsiteY20" fmla="*/ 0 h 467741"/>
                    <a:gd name="connsiteX21" fmla="*/ 504471 w 508346"/>
                    <a:gd name="connsiteY21" fmla="*/ 11870 h 467741"/>
                    <a:gd name="connsiteX22" fmla="*/ 504471 w 508346"/>
                    <a:gd name="connsiteY22" fmla="*/ 11870 h 4677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508346" h="467741">
                      <a:moveTo>
                        <a:pt x="504471" y="11870"/>
                      </a:moveTo>
                      <a:cubicBezTo>
                        <a:pt x="492601" y="83089"/>
                        <a:pt x="451056" y="148374"/>
                        <a:pt x="415447" y="207723"/>
                      </a:cubicBezTo>
                      <a:cubicBezTo>
                        <a:pt x="397642" y="237398"/>
                        <a:pt x="373902" y="273008"/>
                        <a:pt x="350162" y="296748"/>
                      </a:cubicBezTo>
                      <a:cubicBezTo>
                        <a:pt x="338292" y="314552"/>
                        <a:pt x="320487" y="326422"/>
                        <a:pt x="296748" y="332357"/>
                      </a:cubicBezTo>
                      <a:cubicBezTo>
                        <a:pt x="273008" y="338292"/>
                        <a:pt x="249268" y="332357"/>
                        <a:pt x="231463" y="338292"/>
                      </a:cubicBezTo>
                      <a:cubicBezTo>
                        <a:pt x="201788" y="338292"/>
                        <a:pt x="172114" y="350162"/>
                        <a:pt x="148374" y="367967"/>
                      </a:cubicBezTo>
                      <a:cubicBezTo>
                        <a:pt x="136504" y="379837"/>
                        <a:pt x="124634" y="385772"/>
                        <a:pt x="118699" y="397642"/>
                      </a:cubicBezTo>
                      <a:cubicBezTo>
                        <a:pt x="106829" y="415447"/>
                        <a:pt x="106829" y="433251"/>
                        <a:pt x="94959" y="445121"/>
                      </a:cubicBezTo>
                      <a:cubicBezTo>
                        <a:pt x="71219" y="480731"/>
                        <a:pt x="35610" y="433251"/>
                        <a:pt x="29675" y="409512"/>
                      </a:cubicBezTo>
                      <a:cubicBezTo>
                        <a:pt x="17805" y="385772"/>
                        <a:pt x="17805" y="356097"/>
                        <a:pt x="17805" y="332357"/>
                      </a:cubicBezTo>
                      <a:cubicBezTo>
                        <a:pt x="23740" y="284878"/>
                        <a:pt x="65285" y="243333"/>
                        <a:pt x="112764" y="249268"/>
                      </a:cubicBezTo>
                      <a:cubicBezTo>
                        <a:pt x="118699" y="249268"/>
                        <a:pt x="118699" y="237398"/>
                        <a:pt x="112764" y="237398"/>
                      </a:cubicBezTo>
                      <a:cubicBezTo>
                        <a:pt x="41545" y="231463"/>
                        <a:pt x="0" y="296748"/>
                        <a:pt x="0" y="362032"/>
                      </a:cubicBezTo>
                      <a:cubicBezTo>
                        <a:pt x="0" y="391707"/>
                        <a:pt x="11870" y="427317"/>
                        <a:pt x="35610" y="451056"/>
                      </a:cubicBezTo>
                      <a:cubicBezTo>
                        <a:pt x="53415" y="468861"/>
                        <a:pt x="77155" y="474796"/>
                        <a:pt x="94959" y="456991"/>
                      </a:cubicBezTo>
                      <a:cubicBezTo>
                        <a:pt x="106829" y="445121"/>
                        <a:pt x="106829" y="427317"/>
                        <a:pt x="112764" y="409512"/>
                      </a:cubicBezTo>
                      <a:cubicBezTo>
                        <a:pt x="124634" y="391707"/>
                        <a:pt x="136504" y="373902"/>
                        <a:pt x="154309" y="362032"/>
                      </a:cubicBezTo>
                      <a:cubicBezTo>
                        <a:pt x="172114" y="350162"/>
                        <a:pt x="189918" y="344227"/>
                        <a:pt x="207723" y="338292"/>
                      </a:cubicBezTo>
                      <a:cubicBezTo>
                        <a:pt x="225528" y="332357"/>
                        <a:pt x="249268" y="338292"/>
                        <a:pt x="267073" y="338292"/>
                      </a:cubicBezTo>
                      <a:cubicBezTo>
                        <a:pt x="332357" y="332357"/>
                        <a:pt x="373902" y="261138"/>
                        <a:pt x="403577" y="213658"/>
                      </a:cubicBezTo>
                      <a:cubicBezTo>
                        <a:pt x="445121" y="148374"/>
                        <a:pt x="486666" y="77154"/>
                        <a:pt x="498536" y="0"/>
                      </a:cubicBezTo>
                      <a:cubicBezTo>
                        <a:pt x="516341" y="5935"/>
                        <a:pt x="504471" y="0"/>
                        <a:pt x="504471" y="11870"/>
                      </a:cubicBezTo>
                      <a:lnTo>
                        <a:pt x="504471" y="11870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585" name="任意多边形: 形状 584"/>
                <p:cNvSpPr/>
                <p:nvPr>
                  <p:custDataLst>
                    <p:tags r:id="rId161"/>
                  </p:custDataLst>
                </p:nvPr>
              </p:nvSpPr>
              <p:spPr>
                <a:xfrm>
                  <a:off x="11204657" y="4045935"/>
                  <a:ext cx="207827" cy="314552"/>
                </a:xfrm>
                <a:custGeom>
                  <a:avLst/>
                  <a:gdLst>
                    <a:gd name="connsiteX0" fmla="*/ 168319 w 207827"/>
                    <a:gd name="connsiteY0" fmla="*/ 154309 h 314552"/>
                    <a:gd name="connsiteX1" fmla="*/ 91165 w 207827"/>
                    <a:gd name="connsiteY1" fmla="*/ 249268 h 314552"/>
                    <a:gd name="connsiteX2" fmla="*/ 49620 w 207827"/>
                    <a:gd name="connsiteY2" fmla="*/ 296748 h 314552"/>
                    <a:gd name="connsiteX3" fmla="*/ 14010 w 207827"/>
                    <a:gd name="connsiteY3" fmla="*/ 225528 h 314552"/>
                    <a:gd name="connsiteX4" fmla="*/ 49620 w 207827"/>
                    <a:gd name="connsiteY4" fmla="*/ 77154 h 314552"/>
                    <a:gd name="connsiteX5" fmla="*/ 203929 w 207827"/>
                    <a:gd name="connsiteY5" fmla="*/ 11870 h 314552"/>
                    <a:gd name="connsiteX6" fmla="*/ 197994 w 207827"/>
                    <a:gd name="connsiteY6" fmla="*/ 0 h 314552"/>
                    <a:gd name="connsiteX7" fmla="*/ 61490 w 207827"/>
                    <a:gd name="connsiteY7" fmla="*/ 47480 h 314552"/>
                    <a:gd name="connsiteX8" fmla="*/ 2141 w 207827"/>
                    <a:gd name="connsiteY8" fmla="*/ 160243 h 314552"/>
                    <a:gd name="connsiteX9" fmla="*/ 25880 w 207827"/>
                    <a:gd name="connsiteY9" fmla="*/ 284878 h 314552"/>
                    <a:gd name="connsiteX10" fmla="*/ 67425 w 207827"/>
                    <a:gd name="connsiteY10" fmla="*/ 314552 h 314552"/>
                    <a:gd name="connsiteX11" fmla="*/ 97100 w 207827"/>
                    <a:gd name="connsiteY11" fmla="*/ 284878 h 314552"/>
                    <a:gd name="connsiteX12" fmla="*/ 114905 w 207827"/>
                    <a:gd name="connsiteY12" fmla="*/ 219593 h 314552"/>
                    <a:gd name="connsiteX13" fmla="*/ 174254 w 207827"/>
                    <a:gd name="connsiteY13" fmla="*/ 172113 h 314552"/>
                    <a:gd name="connsiteX14" fmla="*/ 168319 w 207827"/>
                    <a:gd name="connsiteY14" fmla="*/ 154309 h 314552"/>
                    <a:gd name="connsiteX15" fmla="*/ 168319 w 207827"/>
                    <a:gd name="connsiteY15" fmla="*/ 154309 h 3145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07827" h="314552">
                      <a:moveTo>
                        <a:pt x="168319" y="154309"/>
                      </a:moveTo>
                      <a:cubicBezTo>
                        <a:pt x="126775" y="172113"/>
                        <a:pt x="97100" y="207723"/>
                        <a:pt x="91165" y="249268"/>
                      </a:cubicBezTo>
                      <a:cubicBezTo>
                        <a:pt x="85230" y="267073"/>
                        <a:pt x="85230" y="314552"/>
                        <a:pt x="49620" y="296748"/>
                      </a:cubicBezTo>
                      <a:cubicBezTo>
                        <a:pt x="25880" y="284878"/>
                        <a:pt x="19945" y="249268"/>
                        <a:pt x="14010" y="225528"/>
                      </a:cubicBezTo>
                      <a:cubicBezTo>
                        <a:pt x="2141" y="172113"/>
                        <a:pt x="19945" y="118699"/>
                        <a:pt x="49620" y="77154"/>
                      </a:cubicBezTo>
                      <a:cubicBezTo>
                        <a:pt x="85230" y="29675"/>
                        <a:pt x="150514" y="23740"/>
                        <a:pt x="203929" y="11870"/>
                      </a:cubicBezTo>
                      <a:cubicBezTo>
                        <a:pt x="209864" y="11870"/>
                        <a:pt x="209864" y="0"/>
                        <a:pt x="197994" y="0"/>
                      </a:cubicBezTo>
                      <a:cubicBezTo>
                        <a:pt x="150514" y="11870"/>
                        <a:pt x="97100" y="17805"/>
                        <a:pt x="61490" y="47480"/>
                      </a:cubicBezTo>
                      <a:cubicBezTo>
                        <a:pt x="25880" y="77154"/>
                        <a:pt x="8076" y="118699"/>
                        <a:pt x="2141" y="160243"/>
                      </a:cubicBezTo>
                      <a:cubicBezTo>
                        <a:pt x="-3794" y="201788"/>
                        <a:pt x="2141" y="249268"/>
                        <a:pt x="25880" y="284878"/>
                      </a:cubicBezTo>
                      <a:cubicBezTo>
                        <a:pt x="37750" y="296748"/>
                        <a:pt x="49620" y="314552"/>
                        <a:pt x="67425" y="314552"/>
                      </a:cubicBezTo>
                      <a:cubicBezTo>
                        <a:pt x="85230" y="314552"/>
                        <a:pt x="91165" y="302682"/>
                        <a:pt x="97100" y="284878"/>
                      </a:cubicBezTo>
                      <a:cubicBezTo>
                        <a:pt x="103035" y="261138"/>
                        <a:pt x="103035" y="237398"/>
                        <a:pt x="114905" y="219593"/>
                      </a:cubicBezTo>
                      <a:cubicBezTo>
                        <a:pt x="126775" y="195853"/>
                        <a:pt x="150514" y="178049"/>
                        <a:pt x="174254" y="172113"/>
                      </a:cubicBezTo>
                      <a:cubicBezTo>
                        <a:pt x="180189" y="160243"/>
                        <a:pt x="174254" y="154309"/>
                        <a:pt x="168319" y="154309"/>
                      </a:cubicBezTo>
                      <a:lnTo>
                        <a:pt x="168319" y="154309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586" name="任意多边形: 形状 585"/>
                <p:cNvSpPr/>
                <p:nvPr>
                  <p:custDataLst>
                    <p:tags r:id="rId162"/>
                  </p:custDataLst>
                </p:nvPr>
              </p:nvSpPr>
              <p:spPr>
                <a:xfrm>
                  <a:off x="11136205" y="3939106"/>
                  <a:ext cx="241222" cy="265953"/>
                </a:xfrm>
                <a:custGeom>
                  <a:avLst/>
                  <a:gdLst>
                    <a:gd name="connsiteX0" fmla="*/ 236772 w 241222"/>
                    <a:gd name="connsiteY0" fmla="*/ 0 h 265953"/>
                    <a:gd name="connsiteX1" fmla="*/ 46853 w 241222"/>
                    <a:gd name="connsiteY1" fmla="*/ 77155 h 265953"/>
                    <a:gd name="connsiteX2" fmla="*/ 5308 w 241222"/>
                    <a:gd name="connsiteY2" fmla="*/ 166179 h 265953"/>
                    <a:gd name="connsiteX3" fmla="*/ 17178 w 241222"/>
                    <a:gd name="connsiteY3" fmla="*/ 255203 h 265953"/>
                    <a:gd name="connsiteX4" fmla="*/ 82463 w 241222"/>
                    <a:gd name="connsiteY4" fmla="*/ 249268 h 265953"/>
                    <a:gd name="connsiteX5" fmla="*/ 70593 w 241222"/>
                    <a:gd name="connsiteY5" fmla="*/ 243333 h 265953"/>
                    <a:gd name="connsiteX6" fmla="*/ 34983 w 241222"/>
                    <a:gd name="connsiteY6" fmla="*/ 255203 h 265953"/>
                    <a:gd name="connsiteX7" fmla="*/ 11243 w 241222"/>
                    <a:gd name="connsiteY7" fmla="*/ 213658 h 265953"/>
                    <a:gd name="connsiteX8" fmla="*/ 40918 w 241222"/>
                    <a:gd name="connsiteY8" fmla="*/ 112764 h 265953"/>
                    <a:gd name="connsiteX9" fmla="*/ 236772 w 241222"/>
                    <a:gd name="connsiteY9" fmla="*/ 17805 h 265953"/>
                    <a:gd name="connsiteX10" fmla="*/ 236772 w 241222"/>
                    <a:gd name="connsiteY10" fmla="*/ 0 h 265953"/>
                    <a:gd name="connsiteX11" fmla="*/ 236772 w 241222"/>
                    <a:gd name="connsiteY11" fmla="*/ 0 h 2659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41222" h="265953">
                      <a:moveTo>
                        <a:pt x="236772" y="0"/>
                      </a:moveTo>
                      <a:cubicBezTo>
                        <a:pt x="165552" y="0"/>
                        <a:pt x="94333" y="23740"/>
                        <a:pt x="46853" y="77155"/>
                      </a:cubicBezTo>
                      <a:cubicBezTo>
                        <a:pt x="23113" y="100894"/>
                        <a:pt x="11243" y="130569"/>
                        <a:pt x="5308" y="166179"/>
                      </a:cubicBezTo>
                      <a:cubicBezTo>
                        <a:pt x="-627" y="189918"/>
                        <a:pt x="-6562" y="231463"/>
                        <a:pt x="17178" y="255203"/>
                      </a:cubicBezTo>
                      <a:cubicBezTo>
                        <a:pt x="34983" y="273008"/>
                        <a:pt x="70593" y="267073"/>
                        <a:pt x="82463" y="249268"/>
                      </a:cubicBezTo>
                      <a:cubicBezTo>
                        <a:pt x="88398" y="243333"/>
                        <a:pt x="76528" y="237398"/>
                        <a:pt x="70593" y="243333"/>
                      </a:cubicBezTo>
                      <a:cubicBezTo>
                        <a:pt x="64658" y="255203"/>
                        <a:pt x="46853" y="261138"/>
                        <a:pt x="34983" y="255203"/>
                      </a:cubicBezTo>
                      <a:cubicBezTo>
                        <a:pt x="17178" y="249268"/>
                        <a:pt x="11243" y="231463"/>
                        <a:pt x="11243" y="213658"/>
                      </a:cubicBezTo>
                      <a:cubicBezTo>
                        <a:pt x="11243" y="178049"/>
                        <a:pt x="23113" y="142439"/>
                        <a:pt x="40918" y="112764"/>
                      </a:cubicBezTo>
                      <a:cubicBezTo>
                        <a:pt x="82463" y="47480"/>
                        <a:pt x="159617" y="17805"/>
                        <a:pt x="236772" y="17805"/>
                      </a:cubicBezTo>
                      <a:cubicBezTo>
                        <a:pt x="242706" y="11870"/>
                        <a:pt x="242706" y="0"/>
                        <a:pt x="236772" y="0"/>
                      </a:cubicBezTo>
                      <a:lnTo>
                        <a:pt x="236772" y="0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</p:grpSp>
          <p:sp>
            <p:nvSpPr>
              <p:cNvPr id="572" name="任意多边形: 形状 571"/>
              <p:cNvSpPr/>
              <p:nvPr>
                <p:custDataLst>
                  <p:tags r:id="rId163"/>
                </p:custDataLst>
              </p:nvPr>
            </p:nvSpPr>
            <p:spPr>
              <a:xfrm>
                <a:off x="10940483" y="2473173"/>
                <a:ext cx="1247281" cy="1756745"/>
              </a:xfrm>
              <a:custGeom>
                <a:avLst/>
                <a:gdLst>
                  <a:gd name="connsiteX0" fmla="*/ 5177 w 1247281"/>
                  <a:gd name="connsiteY0" fmla="*/ 0 h 1756745"/>
                  <a:gd name="connsiteX1" fmla="*/ 966639 w 1247281"/>
                  <a:gd name="connsiteY1" fmla="*/ 480731 h 1756745"/>
                  <a:gd name="connsiteX2" fmla="*/ 1221842 w 1247281"/>
                  <a:gd name="connsiteY2" fmla="*/ 706259 h 1756745"/>
                  <a:gd name="connsiteX3" fmla="*/ 1227777 w 1247281"/>
                  <a:gd name="connsiteY3" fmla="*/ 1008942 h 1756745"/>
                  <a:gd name="connsiteX4" fmla="*/ 1132818 w 1247281"/>
                  <a:gd name="connsiteY4" fmla="*/ 1400648 h 1756745"/>
                  <a:gd name="connsiteX5" fmla="*/ 972574 w 1247281"/>
                  <a:gd name="connsiteY5" fmla="*/ 1756746 h 1756745"/>
                  <a:gd name="connsiteX6" fmla="*/ 652087 w 1247281"/>
                  <a:gd name="connsiteY6" fmla="*/ 1240405 h 1756745"/>
                  <a:gd name="connsiteX7" fmla="*/ 681762 w 1247281"/>
                  <a:gd name="connsiteY7" fmla="*/ 967397 h 1756745"/>
                  <a:gd name="connsiteX8" fmla="*/ 681762 w 1247281"/>
                  <a:gd name="connsiteY8" fmla="*/ 890243 h 1756745"/>
                  <a:gd name="connsiteX9" fmla="*/ 652087 w 1247281"/>
                  <a:gd name="connsiteY9" fmla="*/ 836828 h 1756745"/>
                  <a:gd name="connsiteX10" fmla="*/ 604607 w 1247281"/>
                  <a:gd name="connsiteY10" fmla="*/ 777479 h 1756745"/>
                  <a:gd name="connsiteX11" fmla="*/ 497778 w 1247281"/>
                  <a:gd name="connsiteY11" fmla="*/ 759674 h 1756745"/>
                  <a:gd name="connsiteX12" fmla="*/ 153551 w 1247281"/>
                  <a:gd name="connsiteY12" fmla="*/ 599430 h 1756745"/>
                  <a:gd name="connsiteX13" fmla="*/ 5177 w 1247281"/>
                  <a:gd name="connsiteY13" fmla="*/ 0 h 1756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47281" h="1756745">
                    <a:moveTo>
                      <a:pt x="5177" y="0"/>
                    </a:moveTo>
                    <a:cubicBezTo>
                      <a:pt x="301925" y="136504"/>
                      <a:pt x="681762" y="326422"/>
                      <a:pt x="966639" y="480731"/>
                    </a:cubicBezTo>
                    <a:cubicBezTo>
                      <a:pt x="1067533" y="534146"/>
                      <a:pt x="1174362" y="599430"/>
                      <a:pt x="1221842" y="706259"/>
                    </a:cubicBezTo>
                    <a:cubicBezTo>
                      <a:pt x="1263387" y="801218"/>
                      <a:pt x="1245582" y="908048"/>
                      <a:pt x="1227777" y="1008942"/>
                    </a:cubicBezTo>
                    <a:cubicBezTo>
                      <a:pt x="1204037" y="1139511"/>
                      <a:pt x="1168427" y="1270080"/>
                      <a:pt x="1132818" y="1400648"/>
                    </a:cubicBezTo>
                    <a:cubicBezTo>
                      <a:pt x="1097208" y="1525282"/>
                      <a:pt x="1055663" y="1649916"/>
                      <a:pt x="972574" y="1756746"/>
                    </a:cubicBezTo>
                    <a:cubicBezTo>
                      <a:pt x="954769" y="1549022"/>
                      <a:pt x="830135" y="1353169"/>
                      <a:pt x="652087" y="1240405"/>
                    </a:cubicBezTo>
                    <a:cubicBezTo>
                      <a:pt x="663957" y="1151380"/>
                      <a:pt x="646152" y="1050486"/>
                      <a:pt x="681762" y="967397"/>
                    </a:cubicBezTo>
                    <a:cubicBezTo>
                      <a:pt x="705501" y="908048"/>
                      <a:pt x="693631" y="896178"/>
                      <a:pt x="681762" y="890243"/>
                    </a:cubicBezTo>
                    <a:cubicBezTo>
                      <a:pt x="658022" y="884308"/>
                      <a:pt x="646152" y="860568"/>
                      <a:pt x="652087" y="836828"/>
                    </a:cubicBezTo>
                    <a:cubicBezTo>
                      <a:pt x="658022" y="813088"/>
                      <a:pt x="658022" y="789349"/>
                      <a:pt x="604607" y="777479"/>
                    </a:cubicBezTo>
                    <a:cubicBezTo>
                      <a:pt x="568997" y="771544"/>
                      <a:pt x="533388" y="759674"/>
                      <a:pt x="497778" y="759674"/>
                    </a:cubicBezTo>
                    <a:cubicBezTo>
                      <a:pt x="367209" y="747804"/>
                      <a:pt x="230705" y="700324"/>
                      <a:pt x="153551" y="599430"/>
                    </a:cubicBezTo>
                    <a:cubicBezTo>
                      <a:pt x="40787" y="456991"/>
                      <a:pt x="-18563" y="183984"/>
                      <a:pt x="5177" y="0"/>
                    </a:cubicBez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grpSp>
            <p:nvGrpSpPr>
              <p:cNvPr id="573" name="图形 67"/>
              <p:cNvGrpSpPr/>
              <p:nvPr/>
            </p:nvGrpSpPr>
            <p:grpSpPr>
              <a:xfrm>
                <a:off x="8987127" y="1518765"/>
                <a:ext cx="461442" cy="929184"/>
                <a:chOff x="8987127" y="1518765"/>
                <a:chExt cx="461442" cy="929184"/>
              </a:xfrm>
            </p:grpSpPr>
            <p:sp>
              <p:nvSpPr>
                <p:cNvPr id="432" name="任意多边形: 形状 431"/>
                <p:cNvSpPr/>
                <p:nvPr>
                  <p:custDataLst>
                    <p:tags r:id="rId164"/>
                  </p:custDataLst>
                </p:nvPr>
              </p:nvSpPr>
              <p:spPr>
                <a:xfrm>
                  <a:off x="8996359" y="1528073"/>
                  <a:ext cx="441824" cy="915424"/>
                </a:xfrm>
                <a:custGeom>
                  <a:avLst/>
                  <a:gdLst>
                    <a:gd name="connsiteX0" fmla="*/ 145077 w 441824"/>
                    <a:gd name="connsiteY0" fmla="*/ 903555 h 915424"/>
                    <a:gd name="connsiteX1" fmla="*/ 145077 w 441824"/>
                    <a:gd name="connsiteY1" fmla="*/ 737376 h 915424"/>
                    <a:gd name="connsiteX2" fmla="*/ 97597 w 441824"/>
                    <a:gd name="connsiteY2" fmla="*/ 612742 h 915424"/>
                    <a:gd name="connsiteX3" fmla="*/ 50117 w 441824"/>
                    <a:gd name="connsiteY3" fmla="*/ 476239 h 915424"/>
                    <a:gd name="connsiteX4" fmla="*/ 50117 w 441824"/>
                    <a:gd name="connsiteY4" fmla="*/ 369409 h 915424"/>
                    <a:gd name="connsiteX5" fmla="*/ 2638 w 441824"/>
                    <a:gd name="connsiteY5" fmla="*/ 345670 h 915424"/>
                    <a:gd name="connsiteX6" fmla="*/ 2638 w 441824"/>
                    <a:gd name="connsiteY6" fmla="*/ 256645 h 915424"/>
                    <a:gd name="connsiteX7" fmla="*/ 61987 w 441824"/>
                    <a:gd name="connsiteY7" fmla="*/ 203231 h 915424"/>
                    <a:gd name="connsiteX8" fmla="*/ 115402 w 441824"/>
                    <a:gd name="connsiteY8" fmla="*/ 191361 h 915424"/>
                    <a:gd name="connsiteX9" fmla="*/ 204426 w 441824"/>
                    <a:gd name="connsiteY9" fmla="*/ 167621 h 915424"/>
                    <a:gd name="connsiteX10" fmla="*/ 210361 w 441824"/>
                    <a:gd name="connsiteY10" fmla="*/ 54857 h 915424"/>
                    <a:gd name="connsiteX11" fmla="*/ 257841 w 441824"/>
                    <a:gd name="connsiteY11" fmla="*/ 1443 h 915424"/>
                    <a:gd name="connsiteX12" fmla="*/ 317190 w 441824"/>
                    <a:gd name="connsiteY12" fmla="*/ 66727 h 915424"/>
                    <a:gd name="connsiteX13" fmla="*/ 311255 w 441824"/>
                    <a:gd name="connsiteY13" fmla="*/ 250710 h 915424"/>
                    <a:gd name="connsiteX14" fmla="*/ 441824 w 441824"/>
                    <a:gd name="connsiteY14" fmla="*/ 387214 h 915424"/>
                    <a:gd name="connsiteX15" fmla="*/ 435889 w 441824"/>
                    <a:gd name="connsiteY15" fmla="*/ 642417 h 915424"/>
                    <a:gd name="connsiteX16" fmla="*/ 424019 w 441824"/>
                    <a:gd name="connsiteY16" fmla="*/ 915425 h 915424"/>
                    <a:gd name="connsiteX17" fmla="*/ 145077 w 441824"/>
                    <a:gd name="connsiteY17" fmla="*/ 903555 h 9154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441824" h="915424">
                      <a:moveTo>
                        <a:pt x="145077" y="903555"/>
                      </a:moveTo>
                      <a:cubicBezTo>
                        <a:pt x="145077" y="903555"/>
                        <a:pt x="168816" y="802661"/>
                        <a:pt x="145077" y="737376"/>
                      </a:cubicBezTo>
                      <a:cubicBezTo>
                        <a:pt x="121337" y="666157"/>
                        <a:pt x="97597" y="612742"/>
                        <a:pt x="97597" y="612742"/>
                      </a:cubicBezTo>
                      <a:cubicBezTo>
                        <a:pt x="97597" y="612742"/>
                        <a:pt x="56052" y="559328"/>
                        <a:pt x="50117" y="476239"/>
                      </a:cubicBezTo>
                      <a:cubicBezTo>
                        <a:pt x="44182" y="393149"/>
                        <a:pt x="50117" y="369409"/>
                        <a:pt x="50117" y="369409"/>
                      </a:cubicBezTo>
                      <a:cubicBezTo>
                        <a:pt x="50117" y="369409"/>
                        <a:pt x="8573" y="381279"/>
                        <a:pt x="2638" y="345670"/>
                      </a:cubicBezTo>
                      <a:cubicBezTo>
                        <a:pt x="-3297" y="315995"/>
                        <a:pt x="2638" y="256645"/>
                        <a:pt x="2638" y="256645"/>
                      </a:cubicBezTo>
                      <a:cubicBezTo>
                        <a:pt x="2638" y="256645"/>
                        <a:pt x="20443" y="215101"/>
                        <a:pt x="61987" y="203231"/>
                      </a:cubicBezTo>
                      <a:cubicBezTo>
                        <a:pt x="61987" y="203231"/>
                        <a:pt x="85727" y="173556"/>
                        <a:pt x="115402" y="191361"/>
                      </a:cubicBezTo>
                      <a:cubicBezTo>
                        <a:pt x="115402" y="191361"/>
                        <a:pt x="145077" y="137946"/>
                        <a:pt x="204426" y="167621"/>
                      </a:cubicBezTo>
                      <a:lnTo>
                        <a:pt x="210361" y="54857"/>
                      </a:lnTo>
                      <a:cubicBezTo>
                        <a:pt x="210361" y="54857"/>
                        <a:pt x="222231" y="-10427"/>
                        <a:pt x="257841" y="1443"/>
                      </a:cubicBezTo>
                      <a:cubicBezTo>
                        <a:pt x="293450" y="7377"/>
                        <a:pt x="311255" y="37052"/>
                        <a:pt x="317190" y="66727"/>
                      </a:cubicBezTo>
                      <a:cubicBezTo>
                        <a:pt x="323125" y="96402"/>
                        <a:pt x="311255" y="250710"/>
                        <a:pt x="311255" y="250710"/>
                      </a:cubicBezTo>
                      <a:cubicBezTo>
                        <a:pt x="311255" y="250710"/>
                        <a:pt x="441824" y="268515"/>
                        <a:pt x="441824" y="387214"/>
                      </a:cubicBezTo>
                      <a:cubicBezTo>
                        <a:pt x="441824" y="511848"/>
                        <a:pt x="435889" y="642417"/>
                        <a:pt x="435889" y="642417"/>
                      </a:cubicBezTo>
                      <a:lnTo>
                        <a:pt x="424019" y="915425"/>
                      </a:lnTo>
                      <a:lnTo>
                        <a:pt x="145077" y="90355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grpSp>
              <p:nvGrpSpPr>
                <p:cNvPr id="433" name="图形 67"/>
                <p:cNvGrpSpPr/>
                <p:nvPr/>
              </p:nvGrpSpPr>
              <p:grpSpPr>
                <a:xfrm>
                  <a:off x="8987127" y="1518765"/>
                  <a:ext cx="461442" cy="929184"/>
                  <a:chOff x="8987127" y="1518765"/>
                  <a:chExt cx="461442" cy="929184"/>
                </a:xfrm>
                <a:solidFill>
                  <a:srgbClr val="1A2844"/>
                </a:solidFill>
              </p:grpSpPr>
              <p:sp>
                <p:nvSpPr>
                  <p:cNvPr id="434" name="任意多边形: 形状 433"/>
                  <p:cNvSpPr/>
                  <p:nvPr>
                    <p:custDataLst>
                      <p:tags r:id="rId165"/>
                    </p:custDataLst>
                  </p:nvPr>
                </p:nvSpPr>
                <p:spPr>
                  <a:xfrm>
                    <a:off x="9170629" y="1757140"/>
                    <a:ext cx="277939" cy="690809"/>
                  </a:xfrm>
                  <a:custGeom>
                    <a:avLst/>
                    <a:gdLst>
                      <a:gd name="connsiteX0" fmla="*/ 255684 w 277939"/>
                      <a:gd name="connsiteY0" fmla="*/ 686359 h 690809"/>
                      <a:gd name="connsiteX1" fmla="*/ 273489 w 277939"/>
                      <a:gd name="connsiteY1" fmla="*/ 276847 h 690809"/>
                      <a:gd name="connsiteX2" fmla="*/ 255684 w 277939"/>
                      <a:gd name="connsiteY2" fmla="*/ 80994 h 690809"/>
                      <a:gd name="connsiteX3" fmla="*/ 36091 w 277939"/>
                      <a:gd name="connsiteY3" fmla="*/ 15709 h 690809"/>
                      <a:gd name="connsiteX4" fmla="*/ 12351 w 277939"/>
                      <a:gd name="connsiteY4" fmla="*/ 134408 h 690809"/>
                      <a:gd name="connsiteX5" fmla="*/ 47961 w 277939"/>
                      <a:gd name="connsiteY5" fmla="*/ 158148 h 690809"/>
                      <a:gd name="connsiteX6" fmla="*/ 71700 w 277939"/>
                      <a:gd name="connsiteY6" fmla="*/ 146278 h 690809"/>
                      <a:gd name="connsiteX7" fmla="*/ 136985 w 277939"/>
                      <a:gd name="connsiteY7" fmla="*/ 146278 h 690809"/>
                      <a:gd name="connsiteX8" fmla="*/ 148855 w 277939"/>
                      <a:gd name="connsiteY8" fmla="*/ 140343 h 690809"/>
                      <a:gd name="connsiteX9" fmla="*/ 101375 w 277939"/>
                      <a:gd name="connsiteY9" fmla="*/ 110668 h 690809"/>
                      <a:gd name="connsiteX10" fmla="*/ 83570 w 277939"/>
                      <a:gd name="connsiteY10" fmla="*/ 122538 h 690809"/>
                      <a:gd name="connsiteX11" fmla="*/ 71700 w 277939"/>
                      <a:gd name="connsiteY11" fmla="*/ 134408 h 690809"/>
                      <a:gd name="connsiteX12" fmla="*/ 42026 w 277939"/>
                      <a:gd name="connsiteY12" fmla="*/ 134408 h 690809"/>
                      <a:gd name="connsiteX13" fmla="*/ 12351 w 277939"/>
                      <a:gd name="connsiteY13" fmla="*/ 110668 h 690809"/>
                      <a:gd name="connsiteX14" fmla="*/ 12351 w 277939"/>
                      <a:gd name="connsiteY14" fmla="*/ 86929 h 690809"/>
                      <a:gd name="connsiteX15" fmla="*/ 42026 w 277939"/>
                      <a:gd name="connsiteY15" fmla="*/ 27579 h 690809"/>
                      <a:gd name="connsiteX16" fmla="*/ 190399 w 277939"/>
                      <a:gd name="connsiteY16" fmla="*/ 39449 h 690809"/>
                      <a:gd name="connsiteX17" fmla="*/ 261619 w 277939"/>
                      <a:gd name="connsiteY17" fmla="*/ 181888 h 690809"/>
                      <a:gd name="connsiteX18" fmla="*/ 249749 w 277939"/>
                      <a:gd name="connsiteY18" fmla="*/ 526115 h 690809"/>
                      <a:gd name="connsiteX19" fmla="*/ 243814 w 277939"/>
                      <a:gd name="connsiteY19" fmla="*/ 686359 h 690809"/>
                      <a:gd name="connsiteX20" fmla="*/ 255684 w 277939"/>
                      <a:gd name="connsiteY20" fmla="*/ 686359 h 690809"/>
                      <a:gd name="connsiteX21" fmla="*/ 255684 w 277939"/>
                      <a:gd name="connsiteY21" fmla="*/ 686359 h 6908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277939" h="690809">
                        <a:moveTo>
                          <a:pt x="255684" y="686359"/>
                        </a:moveTo>
                        <a:cubicBezTo>
                          <a:pt x="255684" y="549855"/>
                          <a:pt x="267554" y="413351"/>
                          <a:pt x="273489" y="276847"/>
                        </a:cubicBezTo>
                        <a:cubicBezTo>
                          <a:pt x="273489" y="217497"/>
                          <a:pt x="291294" y="134408"/>
                          <a:pt x="255684" y="80994"/>
                        </a:cubicBezTo>
                        <a:cubicBezTo>
                          <a:pt x="220074" y="21644"/>
                          <a:pt x="101375" y="-25835"/>
                          <a:pt x="36091" y="15709"/>
                        </a:cubicBezTo>
                        <a:cubicBezTo>
                          <a:pt x="481" y="39449"/>
                          <a:pt x="-11389" y="98798"/>
                          <a:pt x="12351" y="134408"/>
                        </a:cubicBezTo>
                        <a:cubicBezTo>
                          <a:pt x="18286" y="146278"/>
                          <a:pt x="36091" y="158148"/>
                          <a:pt x="47961" y="158148"/>
                        </a:cubicBezTo>
                        <a:cubicBezTo>
                          <a:pt x="59830" y="158148"/>
                          <a:pt x="65765" y="152213"/>
                          <a:pt x="71700" y="146278"/>
                        </a:cubicBezTo>
                        <a:cubicBezTo>
                          <a:pt x="83570" y="134408"/>
                          <a:pt x="125115" y="86929"/>
                          <a:pt x="136985" y="146278"/>
                        </a:cubicBezTo>
                        <a:cubicBezTo>
                          <a:pt x="136985" y="152213"/>
                          <a:pt x="148855" y="152213"/>
                          <a:pt x="148855" y="140343"/>
                        </a:cubicBezTo>
                        <a:cubicBezTo>
                          <a:pt x="148855" y="122538"/>
                          <a:pt x="125115" y="104733"/>
                          <a:pt x="101375" y="110668"/>
                        </a:cubicBezTo>
                        <a:cubicBezTo>
                          <a:pt x="95440" y="110668"/>
                          <a:pt x="89505" y="116603"/>
                          <a:pt x="83570" y="122538"/>
                        </a:cubicBezTo>
                        <a:cubicBezTo>
                          <a:pt x="77635" y="122538"/>
                          <a:pt x="77635" y="128473"/>
                          <a:pt x="71700" y="134408"/>
                        </a:cubicBezTo>
                        <a:cubicBezTo>
                          <a:pt x="59830" y="146278"/>
                          <a:pt x="65765" y="140343"/>
                          <a:pt x="42026" y="134408"/>
                        </a:cubicBezTo>
                        <a:cubicBezTo>
                          <a:pt x="24221" y="128473"/>
                          <a:pt x="18286" y="128473"/>
                          <a:pt x="12351" y="110668"/>
                        </a:cubicBezTo>
                        <a:cubicBezTo>
                          <a:pt x="12351" y="104733"/>
                          <a:pt x="12351" y="92864"/>
                          <a:pt x="12351" y="86929"/>
                        </a:cubicBezTo>
                        <a:cubicBezTo>
                          <a:pt x="12351" y="63189"/>
                          <a:pt x="24221" y="39449"/>
                          <a:pt x="42026" y="27579"/>
                        </a:cubicBezTo>
                        <a:cubicBezTo>
                          <a:pt x="89505" y="3839"/>
                          <a:pt x="148855" y="15709"/>
                          <a:pt x="190399" y="39449"/>
                        </a:cubicBezTo>
                        <a:cubicBezTo>
                          <a:pt x="243814" y="69124"/>
                          <a:pt x="261619" y="122538"/>
                          <a:pt x="261619" y="181888"/>
                        </a:cubicBezTo>
                        <a:cubicBezTo>
                          <a:pt x="261619" y="294652"/>
                          <a:pt x="255684" y="413351"/>
                          <a:pt x="249749" y="526115"/>
                        </a:cubicBezTo>
                        <a:cubicBezTo>
                          <a:pt x="249749" y="579530"/>
                          <a:pt x="243814" y="632944"/>
                          <a:pt x="243814" y="686359"/>
                        </a:cubicBezTo>
                        <a:cubicBezTo>
                          <a:pt x="243814" y="692294"/>
                          <a:pt x="255684" y="692294"/>
                          <a:pt x="255684" y="686359"/>
                        </a:cubicBezTo>
                        <a:lnTo>
                          <a:pt x="255684" y="686359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435" name="任意多边形: 形状 434"/>
                  <p:cNvSpPr/>
                  <p:nvPr>
                    <p:custDataLst>
                      <p:tags r:id="rId166"/>
                    </p:custDataLst>
                  </p:nvPr>
                </p:nvSpPr>
                <p:spPr>
                  <a:xfrm>
                    <a:off x="9242089" y="1930634"/>
                    <a:ext cx="31532" cy="85547"/>
                  </a:xfrm>
                  <a:custGeom>
                    <a:avLst/>
                    <a:gdLst>
                      <a:gd name="connsiteX0" fmla="*/ 18045 w 31532"/>
                      <a:gd name="connsiteY0" fmla="*/ 2458 h 85547"/>
                      <a:gd name="connsiteX1" fmla="*/ 6175 w 31532"/>
                      <a:gd name="connsiteY1" fmla="*/ 79613 h 85547"/>
                      <a:gd name="connsiteX2" fmla="*/ 12110 w 31532"/>
                      <a:gd name="connsiteY2" fmla="*/ 85548 h 85547"/>
                      <a:gd name="connsiteX3" fmla="*/ 18045 w 31532"/>
                      <a:gd name="connsiteY3" fmla="*/ 79613 h 85547"/>
                      <a:gd name="connsiteX4" fmla="*/ 29915 w 31532"/>
                      <a:gd name="connsiteY4" fmla="*/ 8393 h 85547"/>
                      <a:gd name="connsiteX5" fmla="*/ 18045 w 31532"/>
                      <a:gd name="connsiteY5" fmla="*/ 2458 h 85547"/>
                      <a:gd name="connsiteX6" fmla="*/ 18045 w 31532"/>
                      <a:gd name="connsiteY6" fmla="*/ 2458 h 855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1532" h="85547">
                        <a:moveTo>
                          <a:pt x="18045" y="2458"/>
                        </a:moveTo>
                        <a:cubicBezTo>
                          <a:pt x="240" y="20263"/>
                          <a:pt x="-5694" y="49938"/>
                          <a:pt x="6175" y="79613"/>
                        </a:cubicBezTo>
                        <a:cubicBezTo>
                          <a:pt x="6175" y="79613"/>
                          <a:pt x="12110" y="85548"/>
                          <a:pt x="12110" y="85548"/>
                        </a:cubicBezTo>
                        <a:cubicBezTo>
                          <a:pt x="12110" y="85548"/>
                          <a:pt x="18045" y="79613"/>
                          <a:pt x="18045" y="79613"/>
                        </a:cubicBezTo>
                        <a:cubicBezTo>
                          <a:pt x="6175" y="55873"/>
                          <a:pt x="12110" y="26198"/>
                          <a:pt x="29915" y="8393"/>
                        </a:cubicBezTo>
                        <a:cubicBezTo>
                          <a:pt x="35850" y="2458"/>
                          <a:pt x="23980" y="-3477"/>
                          <a:pt x="18045" y="2458"/>
                        </a:cubicBezTo>
                        <a:lnTo>
                          <a:pt x="18045" y="2458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576" name="任意多边形: 形状 575"/>
                  <p:cNvSpPr/>
                  <p:nvPr>
                    <p:custDataLst>
                      <p:tags r:id="rId167"/>
                    </p:custDataLst>
                  </p:nvPr>
                </p:nvSpPr>
                <p:spPr>
                  <a:xfrm>
                    <a:off x="9194850" y="1518765"/>
                    <a:ext cx="127092" cy="264469"/>
                  </a:xfrm>
                  <a:custGeom>
                    <a:avLst/>
                    <a:gdLst>
                      <a:gd name="connsiteX0" fmla="*/ 118699 w 127092"/>
                      <a:gd name="connsiteY0" fmla="*/ 248149 h 264469"/>
                      <a:gd name="connsiteX1" fmla="*/ 124634 w 127092"/>
                      <a:gd name="connsiteY1" fmla="*/ 123515 h 264469"/>
                      <a:gd name="connsiteX2" fmla="*/ 94959 w 127092"/>
                      <a:gd name="connsiteY2" fmla="*/ 16685 h 264469"/>
                      <a:gd name="connsiteX3" fmla="*/ 23740 w 127092"/>
                      <a:gd name="connsiteY3" fmla="*/ 10751 h 264469"/>
                      <a:gd name="connsiteX4" fmla="*/ 0 w 127092"/>
                      <a:gd name="connsiteY4" fmla="*/ 111645 h 264469"/>
                      <a:gd name="connsiteX5" fmla="*/ 0 w 127092"/>
                      <a:gd name="connsiteY5" fmla="*/ 260018 h 264469"/>
                      <a:gd name="connsiteX6" fmla="*/ 11870 w 127092"/>
                      <a:gd name="connsiteY6" fmla="*/ 260018 h 264469"/>
                      <a:gd name="connsiteX7" fmla="*/ 11870 w 127092"/>
                      <a:gd name="connsiteY7" fmla="*/ 123515 h 264469"/>
                      <a:gd name="connsiteX8" fmla="*/ 53415 w 127092"/>
                      <a:gd name="connsiteY8" fmla="*/ 16685 h 264469"/>
                      <a:gd name="connsiteX9" fmla="*/ 100894 w 127092"/>
                      <a:gd name="connsiteY9" fmla="*/ 40425 h 264469"/>
                      <a:gd name="connsiteX10" fmla="*/ 112764 w 127092"/>
                      <a:gd name="connsiteY10" fmla="*/ 105710 h 264469"/>
                      <a:gd name="connsiteX11" fmla="*/ 106829 w 127092"/>
                      <a:gd name="connsiteY11" fmla="*/ 242214 h 264469"/>
                      <a:gd name="connsiteX12" fmla="*/ 118699 w 127092"/>
                      <a:gd name="connsiteY12" fmla="*/ 248149 h 264469"/>
                      <a:gd name="connsiteX13" fmla="*/ 118699 w 127092"/>
                      <a:gd name="connsiteY13" fmla="*/ 248149 h 2644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27092" h="264469">
                        <a:moveTo>
                          <a:pt x="118699" y="248149"/>
                        </a:moveTo>
                        <a:cubicBezTo>
                          <a:pt x="124634" y="206604"/>
                          <a:pt x="130569" y="165059"/>
                          <a:pt x="124634" y="123515"/>
                        </a:cubicBezTo>
                        <a:cubicBezTo>
                          <a:pt x="124634" y="87905"/>
                          <a:pt x="124634" y="46360"/>
                          <a:pt x="94959" y="16685"/>
                        </a:cubicBezTo>
                        <a:cubicBezTo>
                          <a:pt x="83089" y="-1119"/>
                          <a:pt x="47480" y="-7054"/>
                          <a:pt x="23740" y="10751"/>
                        </a:cubicBezTo>
                        <a:cubicBezTo>
                          <a:pt x="0" y="34490"/>
                          <a:pt x="0" y="76035"/>
                          <a:pt x="0" y="111645"/>
                        </a:cubicBezTo>
                        <a:cubicBezTo>
                          <a:pt x="0" y="159124"/>
                          <a:pt x="0" y="212539"/>
                          <a:pt x="0" y="260018"/>
                        </a:cubicBezTo>
                        <a:cubicBezTo>
                          <a:pt x="0" y="265953"/>
                          <a:pt x="11870" y="265953"/>
                          <a:pt x="11870" y="260018"/>
                        </a:cubicBezTo>
                        <a:cubicBezTo>
                          <a:pt x="11870" y="212539"/>
                          <a:pt x="11870" y="170994"/>
                          <a:pt x="11870" y="123515"/>
                        </a:cubicBezTo>
                        <a:cubicBezTo>
                          <a:pt x="11870" y="87905"/>
                          <a:pt x="5935" y="28555"/>
                          <a:pt x="53415" y="16685"/>
                        </a:cubicBezTo>
                        <a:cubicBezTo>
                          <a:pt x="71219" y="4816"/>
                          <a:pt x="94959" y="22620"/>
                          <a:pt x="100894" y="40425"/>
                        </a:cubicBezTo>
                        <a:cubicBezTo>
                          <a:pt x="112764" y="58230"/>
                          <a:pt x="112764" y="81970"/>
                          <a:pt x="112764" y="105710"/>
                        </a:cubicBezTo>
                        <a:cubicBezTo>
                          <a:pt x="118699" y="153189"/>
                          <a:pt x="112764" y="200669"/>
                          <a:pt x="106829" y="242214"/>
                        </a:cubicBezTo>
                        <a:cubicBezTo>
                          <a:pt x="106829" y="254083"/>
                          <a:pt x="118699" y="254083"/>
                          <a:pt x="118699" y="248149"/>
                        </a:cubicBezTo>
                        <a:lnTo>
                          <a:pt x="118699" y="248149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577" name="任意多边形: 形状 576"/>
                  <p:cNvSpPr/>
                  <p:nvPr>
                    <p:custDataLst>
                      <p:tags r:id="rId168"/>
                    </p:custDataLst>
                  </p:nvPr>
                </p:nvSpPr>
                <p:spPr>
                  <a:xfrm>
                    <a:off x="9089504" y="1674647"/>
                    <a:ext cx="118832" cy="288774"/>
                  </a:xfrm>
                  <a:custGeom>
                    <a:avLst/>
                    <a:gdLst>
                      <a:gd name="connsiteX0" fmla="*/ 117215 w 118832"/>
                      <a:gd name="connsiteY0" fmla="*/ 21048 h 288774"/>
                      <a:gd name="connsiteX1" fmla="*/ 40061 w 118832"/>
                      <a:gd name="connsiteY1" fmla="*/ 15113 h 288774"/>
                      <a:gd name="connsiteX2" fmla="*/ 4451 w 118832"/>
                      <a:gd name="connsiteY2" fmla="*/ 104137 h 288774"/>
                      <a:gd name="connsiteX3" fmla="*/ 4451 w 118832"/>
                      <a:gd name="connsiteY3" fmla="*/ 222836 h 288774"/>
                      <a:gd name="connsiteX4" fmla="*/ 57866 w 118832"/>
                      <a:gd name="connsiteY4" fmla="*/ 288121 h 288774"/>
                      <a:gd name="connsiteX5" fmla="*/ 117215 w 118832"/>
                      <a:gd name="connsiteY5" fmla="*/ 228771 h 288774"/>
                      <a:gd name="connsiteX6" fmla="*/ 105345 w 118832"/>
                      <a:gd name="connsiteY6" fmla="*/ 228771 h 288774"/>
                      <a:gd name="connsiteX7" fmla="*/ 34126 w 118832"/>
                      <a:gd name="connsiteY7" fmla="*/ 264381 h 288774"/>
                      <a:gd name="connsiteX8" fmla="*/ 10386 w 118832"/>
                      <a:gd name="connsiteY8" fmla="*/ 157552 h 288774"/>
                      <a:gd name="connsiteX9" fmla="*/ 28191 w 118832"/>
                      <a:gd name="connsiteY9" fmla="*/ 50722 h 288774"/>
                      <a:gd name="connsiteX10" fmla="*/ 57866 w 118832"/>
                      <a:gd name="connsiteY10" fmla="*/ 15113 h 288774"/>
                      <a:gd name="connsiteX11" fmla="*/ 105345 w 118832"/>
                      <a:gd name="connsiteY11" fmla="*/ 26983 h 288774"/>
                      <a:gd name="connsiteX12" fmla="*/ 117215 w 118832"/>
                      <a:gd name="connsiteY12" fmla="*/ 21048 h 288774"/>
                      <a:gd name="connsiteX13" fmla="*/ 117215 w 118832"/>
                      <a:gd name="connsiteY13" fmla="*/ 21048 h 2887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18832" h="288774">
                        <a:moveTo>
                          <a:pt x="117215" y="21048"/>
                        </a:moveTo>
                        <a:cubicBezTo>
                          <a:pt x="99410" y="-2692"/>
                          <a:pt x="63801" y="-8627"/>
                          <a:pt x="40061" y="15113"/>
                        </a:cubicBezTo>
                        <a:cubicBezTo>
                          <a:pt x="16321" y="32918"/>
                          <a:pt x="4451" y="74462"/>
                          <a:pt x="4451" y="104137"/>
                        </a:cubicBezTo>
                        <a:cubicBezTo>
                          <a:pt x="-1484" y="145682"/>
                          <a:pt x="-1484" y="187226"/>
                          <a:pt x="4451" y="222836"/>
                        </a:cubicBezTo>
                        <a:cubicBezTo>
                          <a:pt x="10386" y="252511"/>
                          <a:pt x="28191" y="282186"/>
                          <a:pt x="57866" y="288121"/>
                        </a:cubicBezTo>
                        <a:cubicBezTo>
                          <a:pt x="93475" y="294055"/>
                          <a:pt x="117215" y="258446"/>
                          <a:pt x="117215" y="228771"/>
                        </a:cubicBezTo>
                        <a:cubicBezTo>
                          <a:pt x="117215" y="222836"/>
                          <a:pt x="105345" y="222836"/>
                          <a:pt x="105345" y="228771"/>
                        </a:cubicBezTo>
                        <a:cubicBezTo>
                          <a:pt x="99410" y="264381"/>
                          <a:pt x="63801" y="294055"/>
                          <a:pt x="34126" y="264381"/>
                        </a:cubicBezTo>
                        <a:cubicBezTo>
                          <a:pt x="10386" y="240641"/>
                          <a:pt x="10386" y="193161"/>
                          <a:pt x="10386" y="157552"/>
                        </a:cubicBezTo>
                        <a:cubicBezTo>
                          <a:pt x="10386" y="121942"/>
                          <a:pt x="16321" y="80397"/>
                          <a:pt x="28191" y="50722"/>
                        </a:cubicBezTo>
                        <a:cubicBezTo>
                          <a:pt x="34126" y="38853"/>
                          <a:pt x="45996" y="21048"/>
                          <a:pt x="57866" y="15113"/>
                        </a:cubicBezTo>
                        <a:cubicBezTo>
                          <a:pt x="75671" y="9178"/>
                          <a:pt x="93475" y="15113"/>
                          <a:pt x="105345" y="26983"/>
                        </a:cubicBezTo>
                        <a:cubicBezTo>
                          <a:pt x="111280" y="32918"/>
                          <a:pt x="123150" y="26983"/>
                          <a:pt x="117215" y="21048"/>
                        </a:cubicBezTo>
                        <a:lnTo>
                          <a:pt x="117215" y="21048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578" name="任意多边形: 形状 577"/>
                  <p:cNvSpPr/>
                  <p:nvPr>
                    <p:custDataLst>
                      <p:tags r:id="rId169"/>
                    </p:custDataLst>
                  </p:nvPr>
                </p:nvSpPr>
                <p:spPr>
                  <a:xfrm>
                    <a:off x="9034606" y="1704369"/>
                    <a:ext cx="78072" cy="230163"/>
                  </a:xfrm>
                  <a:custGeom>
                    <a:avLst/>
                    <a:gdLst>
                      <a:gd name="connsiteX0" fmla="*/ 71219 w 78072"/>
                      <a:gd name="connsiteY0" fmla="*/ 3195 h 230163"/>
                      <a:gd name="connsiteX1" fmla="*/ 11870 w 78072"/>
                      <a:gd name="connsiteY1" fmla="*/ 32870 h 230163"/>
                      <a:gd name="connsiteX2" fmla="*/ 5935 w 78072"/>
                      <a:gd name="connsiteY2" fmla="*/ 80349 h 230163"/>
                      <a:gd name="connsiteX3" fmla="*/ 0 w 78072"/>
                      <a:gd name="connsiteY3" fmla="*/ 127829 h 230163"/>
                      <a:gd name="connsiteX4" fmla="*/ 17805 w 78072"/>
                      <a:gd name="connsiteY4" fmla="*/ 204983 h 230163"/>
                      <a:gd name="connsiteX5" fmla="*/ 71219 w 78072"/>
                      <a:gd name="connsiteY5" fmla="*/ 222788 h 230163"/>
                      <a:gd name="connsiteX6" fmla="*/ 65284 w 78072"/>
                      <a:gd name="connsiteY6" fmla="*/ 216853 h 230163"/>
                      <a:gd name="connsiteX7" fmla="*/ 35610 w 78072"/>
                      <a:gd name="connsiteY7" fmla="*/ 210918 h 230163"/>
                      <a:gd name="connsiteX8" fmla="*/ 17805 w 78072"/>
                      <a:gd name="connsiteY8" fmla="*/ 187178 h 230163"/>
                      <a:gd name="connsiteX9" fmla="*/ 11870 w 78072"/>
                      <a:gd name="connsiteY9" fmla="*/ 121894 h 230163"/>
                      <a:gd name="connsiteX10" fmla="*/ 23740 w 78072"/>
                      <a:gd name="connsiteY10" fmla="*/ 50675 h 230163"/>
                      <a:gd name="connsiteX11" fmla="*/ 71219 w 78072"/>
                      <a:gd name="connsiteY11" fmla="*/ 15065 h 230163"/>
                      <a:gd name="connsiteX12" fmla="*/ 71219 w 78072"/>
                      <a:gd name="connsiteY12" fmla="*/ 3195 h 230163"/>
                      <a:gd name="connsiteX13" fmla="*/ 71219 w 78072"/>
                      <a:gd name="connsiteY13" fmla="*/ 3195 h 2301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78072" h="230163">
                        <a:moveTo>
                          <a:pt x="71219" y="3195"/>
                        </a:moveTo>
                        <a:cubicBezTo>
                          <a:pt x="47480" y="-8675"/>
                          <a:pt x="23740" y="15065"/>
                          <a:pt x="11870" y="32870"/>
                        </a:cubicBezTo>
                        <a:cubicBezTo>
                          <a:pt x="11870" y="50675"/>
                          <a:pt x="5935" y="68479"/>
                          <a:pt x="5935" y="80349"/>
                        </a:cubicBezTo>
                        <a:cubicBezTo>
                          <a:pt x="0" y="98154"/>
                          <a:pt x="0" y="110024"/>
                          <a:pt x="0" y="127829"/>
                        </a:cubicBezTo>
                        <a:cubicBezTo>
                          <a:pt x="0" y="157504"/>
                          <a:pt x="5935" y="181244"/>
                          <a:pt x="17805" y="204983"/>
                        </a:cubicBezTo>
                        <a:cubicBezTo>
                          <a:pt x="29675" y="222788"/>
                          <a:pt x="53415" y="240593"/>
                          <a:pt x="71219" y="222788"/>
                        </a:cubicBezTo>
                        <a:cubicBezTo>
                          <a:pt x="77154" y="222788"/>
                          <a:pt x="71219" y="210918"/>
                          <a:pt x="65284" y="216853"/>
                        </a:cubicBezTo>
                        <a:cubicBezTo>
                          <a:pt x="53415" y="222788"/>
                          <a:pt x="41545" y="216853"/>
                          <a:pt x="35610" y="210918"/>
                        </a:cubicBezTo>
                        <a:cubicBezTo>
                          <a:pt x="29675" y="199048"/>
                          <a:pt x="23740" y="193113"/>
                          <a:pt x="17805" y="187178"/>
                        </a:cubicBezTo>
                        <a:cubicBezTo>
                          <a:pt x="11870" y="163439"/>
                          <a:pt x="5935" y="145634"/>
                          <a:pt x="11870" y="121894"/>
                        </a:cubicBezTo>
                        <a:cubicBezTo>
                          <a:pt x="11870" y="98154"/>
                          <a:pt x="17805" y="74414"/>
                          <a:pt x="23740" y="50675"/>
                        </a:cubicBezTo>
                        <a:cubicBezTo>
                          <a:pt x="29675" y="32870"/>
                          <a:pt x="47480" y="9130"/>
                          <a:pt x="71219" y="15065"/>
                        </a:cubicBezTo>
                        <a:cubicBezTo>
                          <a:pt x="77154" y="21000"/>
                          <a:pt x="83089" y="9130"/>
                          <a:pt x="71219" y="3195"/>
                        </a:cubicBezTo>
                        <a:lnTo>
                          <a:pt x="71219" y="3195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579" name="任意多边形: 形状 578"/>
                  <p:cNvSpPr/>
                  <p:nvPr>
                    <p:custDataLst>
                      <p:tags r:id="rId170"/>
                    </p:custDataLst>
                  </p:nvPr>
                </p:nvSpPr>
                <p:spPr>
                  <a:xfrm>
                    <a:off x="8987127" y="1725369"/>
                    <a:ext cx="75670" cy="182965"/>
                  </a:xfrm>
                  <a:custGeom>
                    <a:avLst/>
                    <a:gdLst>
                      <a:gd name="connsiteX0" fmla="*/ 71219 w 75670"/>
                      <a:gd name="connsiteY0" fmla="*/ 0 h 182965"/>
                      <a:gd name="connsiteX1" fmla="*/ 17805 w 75670"/>
                      <a:gd name="connsiteY1" fmla="*/ 29675 h 182965"/>
                      <a:gd name="connsiteX2" fmla="*/ 0 w 75670"/>
                      <a:gd name="connsiteY2" fmla="*/ 100894 h 182965"/>
                      <a:gd name="connsiteX3" fmla="*/ 11870 w 75670"/>
                      <a:gd name="connsiteY3" fmla="*/ 166179 h 182965"/>
                      <a:gd name="connsiteX4" fmla="*/ 65284 w 75670"/>
                      <a:gd name="connsiteY4" fmla="*/ 178049 h 182965"/>
                      <a:gd name="connsiteX5" fmla="*/ 59350 w 75670"/>
                      <a:gd name="connsiteY5" fmla="*/ 166179 h 182965"/>
                      <a:gd name="connsiteX6" fmla="*/ 17805 w 75670"/>
                      <a:gd name="connsiteY6" fmla="*/ 148374 h 182965"/>
                      <a:gd name="connsiteX7" fmla="*/ 11870 w 75670"/>
                      <a:gd name="connsiteY7" fmla="*/ 94959 h 182965"/>
                      <a:gd name="connsiteX8" fmla="*/ 71219 w 75670"/>
                      <a:gd name="connsiteY8" fmla="*/ 17805 h 182965"/>
                      <a:gd name="connsiteX9" fmla="*/ 71219 w 75670"/>
                      <a:gd name="connsiteY9" fmla="*/ 0 h 182965"/>
                      <a:gd name="connsiteX10" fmla="*/ 71219 w 75670"/>
                      <a:gd name="connsiteY10" fmla="*/ 0 h 18296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75670" h="182965">
                        <a:moveTo>
                          <a:pt x="71219" y="0"/>
                        </a:moveTo>
                        <a:cubicBezTo>
                          <a:pt x="53415" y="0"/>
                          <a:pt x="29675" y="11870"/>
                          <a:pt x="17805" y="29675"/>
                        </a:cubicBezTo>
                        <a:cubicBezTo>
                          <a:pt x="5935" y="53415"/>
                          <a:pt x="0" y="77154"/>
                          <a:pt x="0" y="100894"/>
                        </a:cubicBezTo>
                        <a:cubicBezTo>
                          <a:pt x="0" y="124634"/>
                          <a:pt x="0" y="148374"/>
                          <a:pt x="11870" y="166179"/>
                        </a:cubicBezTo>
                        <a:cubicBezTo>
                          <a:pt x="23740" y="178049"/>
                          <a:pt x="47480" y="189918"/>
                          <a:pt x="65284" y="178049"/>
                        </a:cubicBezTo>
                        <a:cubicBezTo>
                          <a:pt x="71219" y="172114"/>
                          <a:pt x="65284" y="166179"/>
                          <a:pt x="59350" y="166179"/>
                        </a:cubicBezTo>
                        <a:cubicBezTo>
                          <a:pt x="41545" y="178049"/>
                          <a:pt x="23740" y="166179"/>
                          <a:pt x="17805" y="148374"/>
                        </a:cubicBezTo>
                        <a:cubicBezTo>
                          <a:pt x="11870" y="130569"/>
                          <a:pt x="11870" y="112764"/>
                          <a:pt x="11870" y="94959"/>
                        </a:cubicBezTo>
                        <a:cubicBezTo>
                          <a:pt x="11870" y="59350"/>
                          <a:pt x="29675" y="17805"/>
                          <a:pt x="71219" y="17805"/>
                        </a:cubicBezTo>
                        <a:cubicBezTo>
                          <a:pt x="77154" y="11870"/>
                          <a:pt x="77154" y="0"/>
                          <a:pt x="71219" y="0"/>
                        </a:cubicBezTo>
                        <a:lnTo>
                          <a:pt x="71219" y="0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580" name="任意多边形: 形状 579"/>
                  <p:cNvSpPr/>
                  <p:nvPr>
                    <p:custDataLst>
                      <p:tags r:id="rId171"/>
                    </p:custDataLst>
                  </p:nvPr>
                </p:nvSpPr>
                <p:spPr>
                  <a:xfrm>
                    <a:off x="9042195" y="1893031"/>
                    <a:ext cx="120574" cy="535120"/>
                  </a:xfrm>
                  <a:custGeom>
                    <a:avLst/>
                    <a:gdLst>
                      <a:gd name="connsiteX0" fmla="*/ 4281 w 120574"/>
                      <a:gd name="connsiteY0" fmla="*/ 4451 h 535120"/>
                      <a:gd name="connsiteX1" fmla="*/ 51761 w 120574"/>
                      <a:gd name="connsiteY1" fmla="*/ 247784 h 535120"/>
                      <a:gd name="connsiteX2" fmla="*/ 99240 w 120574"/>
                      <a:gd name="connsiteY2" fmla="*/ 526727 h 535120"/>
                      <a:gd name="connsiteX3" fmla="*/ 111110 w 120574"/>
                      <a:gd name="connsiteY3" fmla="*/ 532662 h 535120"/>
                      <a:gd name="connsiteX4" fmla="*/ 81436 w 120574"/>
                      <a:gd name="connsiteY4" fmla="*/ 283394 h 535120"/>
                      <a:gd name="connsiteX5" fmla="*/ 22086 w 120574"/>
                      <a:gd name="connsiteY5" fmla="*/ 152825 h 535120"/>
                      <a:gd name="connsiteX6" fmla="*/ 16151 w 120574"/>
                      <a:gd name="connsiteY6" fmla="*/ 4451 h 535120"/>
                      <a:gd name="connsiteX7" fmla="*/ 4281 w 120574"/>
                      <a:gd name="connsiteY7" fmla="*/ 4451 h 535120"/>
                      <a:gd name="connsiteX8" fmla="*/ 4281 w 120574"/>
                      <a:gd name="connsiteY8" fmla="*/ 4451 h 5351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20574" h="535120">
                        <a:moveTo>
                          <a:pt x="4281" y="4451"/>
                        </a:moveTo>
                        <a:cubicBezTo>
                          <a:pt x="-7589" y="93475"/>
                          <a:pt x="4281" y="170630"/>
                          <a:pt x="51761" y="247784"/>
                        </a:cubicBezTo>
                        <a:cubicBezTo>
                          <a:pt x="99240" y="336808"/>
                          <a:pt x="122980" y="425833"/>
                          <a:pt x="99240" y="526727"/>
                        </a:cubicBezTo>
                        <a:cubicBezTo>
                          <a:pt x="99240" y="532662"/>
                          <a:pt x="111110" y="538597"/>
                          <a:pt x="111110" y="532662"/>
                        </a:cubicBezTo>
                        <a:cubicBezTo>
                          <a:pt x="128915" y="449573"/>
                          <a:pt x="122980" y="360548"/>
                          <a:pt x="81436" y="283394"/>
                        </a:cubicBezTo>
                        <a:cubicBezTo>
                          <a:pt x="57696" y="241849"/>
                          <a:pt x="33956" y="200305"/>
                          <a:pt x="22086" y="152825"/>
                        </a:cubicBezTo>
                        <a:cubicBezTo>
                          <a:pt x="4281" y="105345"/>
                          <a:pt x="10216" y="57866"/>
                          <a:pt x="16151" y="4451"/>
                        </a:cubicBezTo>
                        <a:cubicBezTo>
                          <a:pt x="16151" y="-1484"/>
                          <a:pt x="4281" y="-1484"/>
                          <a:pt x="4281" y="4451"/>
                        </a:cubicBezTo>
                        <a:lnTo>
                          <a:pt x="4281" y="4451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581" name="任意多边形: 形状 580"/>
                  <p:cNvSpPr/>
                  <p:nvPr>
                    <p:custDataLst>
                      <p:tags r:id="rId172"/>
                    </p:custDataLst>
                  </p:nvPr>
                </p:nvSpPr>
                <p:spPr>
                  <a:xfrm>
                    <a:off x="9254199" y="2073073"/>
                    <a:ext cx="93475" cy="75256"/>
                  </a:xfrm>
                  <a:custGeom>
                    <a:avLst/>
                    <a:gdLst>
                      <a:gd name="connsiteX0" fmla="*/ 89024 w 93475"/>
                      <a:gd name="connsiteY0" fmla="*/ 61808 h 75256"/>
                      <a:gd name="connsiteX1" fmla="*/ 41545 w 93475"/>
                      <a:gd name="connsiteY1" fmla="*/ 49938 h 75256"/>
                      <a:gd name="connsiteX2" fmla="*/ 11870 w 93475"/>
                      <a:gd name="connsiteY2" fmla="*/ 2458 h 75256"/>
                      <a:gd name="connsiteX3" fmla="*/ 0 w 93475"/>
                      <a:gd name="connsiteY3" fmla="*/ 8393 h 75256"/>
                      <a:gd name="connsiteX4" fmla="*/ 35610 w 93475"/>
                      <a:gd name="connsiteY4" fmla="*/ 55873 h 75256"/>
                      <a:gd name="connsiteX5" fmla="*/ 89024 w 93475"/>
                      <a:gd name="connsiteY5" fmla="*/ 73678 h 75256"/>
                      <a:gd name="connsiteX6" fmla="*/ 89024 w 93475"/>
                      <a:gd name="connsiteY6" fmla="*/ 61808 h 75256"/>
                      <a:gd name="connsiteX7" fmla="*/ 89024 w 93475"/>
                      <a:gd name="connsiteY7" fmla="*/ 61808 h 752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3475" h="75256">
                        <a:moveTo>
                          <a:pt x="89024" y="61808"/>
                        </a:moveTo>
                        <a:cubicBezTo>
                          <a:pt x="71219" y="67743"/>
                          <a:pt x="53415" y="55873"/>
                          <a:pt x="41545" y="49938"/>
                        </a:cubicBezTo>
                        <a:cubicBezTo>
                          <a:pt x="29675" y="32133"/>
                          <a:pt x="17805" y="20263"/>
                          <a:pt x="11870" y="2458"/>
                        </a:cubicBezTo>
                        <a:cubicBezTo>
                          <a:pt x="5935" y="-3477"/>
                          <a:pt x="0" y="2458"/>
                          <a:pt x="0" y="8393"/>
                        </a:cubicBezTo>
                        <a:cubicBezTo>
                          <a:pt x="11870" y="26198"/>
                          <a:pt x="17805" y="44003"/>
                          <a:pt x="35610" y="55873"/>
                        </a:cubicBezTo>
                        <a:cubicBezTo>
                          <a:pt x="53415" y="67743"/>
                          <a:pt x="71219" y="79613"/>
                          <a:pt x="89024" y="73678"/>
                        </a:cubicBezTo>
                        <a:cubicBezTo>
                          <a:pt x="94959" y="67743"/>
                          <a:pt x="94959" y="61808"/>
                          <a:pt x="89024" y="61808"/>
                        </a:cubicBezTo>
                        <a:lnTo>
                          <a:pt x="89024" y="61808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582" name="任意多边形: 形状 581"/>
                  <p:cNvSpPr/>
                  <p:nvPr>
                    <p:custDataLst>
                      <p:tags r:id="rId173"/>
                    </p:custDataLst>
                  </p:nvPr>
                </p:nvSpPr>
                <p:spPr>
                  <a:xfrm>
                    <a:off x="9165175" y="2025414"/>
                    <a:ext cx="17804" cy="85727"/>
                  </a:xfrm>
                  <a:custGeom>
                    <a:avLst/>
                    <a:gdLst>
                      <a:gd name="connsiteX0" fmla="*/ 5935 w 17804"/>
                      <a:gd name="connsiteY0" fmla="*/ 2638 h 85727"/>
                      <a:gd name="connsiteX1" fmla="*/ 0 w 17804"/>
                      <a:gd name="connsiteY1" fmla="*/ 79792 h 85727"/>
                      <a:gd name="connsiteX2" fmla="*/ 5935 w 17804"/>
                      <a:gd name="connsiteY2" fmla="*/ 85727 h 85727"/>
                      <a:gd name="connsiteX3" fmla="*/ 11870 w 17804"/>
                      <a:gd name="connsiteY3" fmla="*/ 79792 h 85727"/>
                      <a:gd name="connsiteX4" fmla="*/ 17805 w 17804"/>
                      <a:gd name="connsiteY4" fmla="*/ 2638 h 85727"/>
                      <a:gd name="connsiteX5" fmla="*/ 5935 w 17804"/>
                      <a:gd name="connsiteY5" fmla="*/ 2638 h 85727"/>
                      <a:gd name="connsiteX6" fmla="*/ 5935 w 17804"/>
                      <a:gd name="connsiteY6" fmla="*/ 2638 h 85727"/>
                      <a:gd name="connsiteX7" fmla="*/ 5935 w 17804"/>
                      <a:gd name="connsiteY7" fmla="*/ 2638 h 857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7804" h="85727">
                        <a:moveTo>
                          <a:pt x="5935" y="2638"/>
                        </a:moveTo>
                        <a:cubicBezTo>
                          <a:pt x="5935" y="26378"/>
                          <a:pt x="0" y="56052"/>
                          <a:pt x="0" y="79792"/>
                        </a:cubicBezTo>
                        <a:cubicBezTo>
                          <a:pt x="0" y="85727"/>
                          <a:pt x="0" y="85727"/>
                          <a:pt x="5935" y="85727"/>
                        </a:cubicBezTo>
                        <a:cubicBezTo>
                          <a:pt x="11870" y="85727"/>
                          <a:pt x="11870" y="85727"/>
                          <a:pt x="11870" y="79792"/>
                        </a:cubicBezTo>
                        <a:cubicBezTo>
                          <a:pt x="11870" y="56052"/>
                          <a:pt x="17805" y="26378"/>
                          <a:pt x="17805" y="2638"/>
                        </a:cubicBezTo>
                        <a:cubicBezTo>
                          <a:pt x="17805" y="2638"/>
                          <a:pt x="17805" y="-3297"/>
                          <a:pt x="5935" y="2638"/>
                        </a:cubicBezTo>
                        <a:cubicBezTo>
                          <a:pt x="11870" y="-3297"/>
                          <a:pt x="5935" y="2638"/>
                          <a:pt x="5935" y="2638"/>
                        </a:cubicBezTo>
                        <a:lnTo>
                          <a:pt x="5935" y="2638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</p:grpSp>
          </p:grpSp>
          <p:sp>
            <p:nvSpPr>
              <p:cNvPr id="574" name="任意多边形: 形状 573"/>
              <p:cNvSpPr/>
              <p:nvPr>
                <p:custDataLst>
                  <p:tags r:id="rId174"/>
                </p:custDataLst>
              </p:nvPr>
            </p:nvSpPr>
            <p:spPr>
              <a:xfrm>
                <a:off x="9000397" y="2265450"/>
                <a:ext cx="1163447" cy="1289428"/>
              </a:xfrm>
              <a:custGeom>
                <a:avLst/>
                <a:gdLst>
                  <a:gd name="connsiteX0" fmla="*/ 1155915 w 1163447"/>
                  <a:gd name="connsiteY0" fmla="*/ 160244 h 1289428"/>
                  <a:gd name="connsiteX1" fmla="*/ 645509 w 1163447"/>
                  <a:gd name="connsiteY1" fmla="*/ 712194 h 1289428"/>
                  <a:gd name="connsiteX2" fmla="*/ 615834 w 1163447"/>
                  <a:gd name="connsiteY2" fmla="*/ 735934 h 1289428"/>
                  <a:gd name="connsiteX3" fmla="*/ 586160 w 1163447"/>
                  <a:gd name="connsiteY3" fmla="*/ 718129 h 1289428"/>
                  <a:gd name="connsiteX4" fmla="*/ 598030 w 1163447"/>
                  <a:gd name="connsiteY4" fmla="*/ 670650 h 1289428"/>
                  <a:gd name="connsiteX5" fmla="*/ 520875 w 1163447"/>
                  <a:gd name="connsiteY5" fmla="*/ 682519 h 1289428"/>
                  <a:gd name="connsiteX6" fmla="*/ 556485 w 1163447"/>
                  <a:gd name="connsiteY6" fmla="*/ 492601 h 1289428"/>
                  <a:gd name="connsiteX7" fmla="*/ 532745 w 1163447"/>
                  <a:gd name="connsiteY7" fmla="*/ 0 h 1289428"/>
                  <a:gd name="connsiteX8" fmla="*/ 218193 w 1163447"/>
                  <a:gd name="connsiteY8" fmla="*/ 148374 h 1289428"/>
                  <a:gd name="connsiteX9" fmla="*/ 10470 w 1163447"/>
                  <a:gd name="connsiteY9" fmla="*/ 83089 h 1289428"/>
                  <a:gd name="connsiteX10" fmla="*/ 52014 w 1163447"/>
                  <a:gd name="connsiteY10" fmla="*/ 872438 h 1289428"/>
                  <a:gd name="connsiteX11" fmla="*/ 117299 w 1163447"/>
                  <a:gd name="connsiteY11" fmla="*/ 1097966 h 1289428"/>
                  <a:gd name="connsiteX12" fmla="*/ 277542 w 1163447"/>
                  <a:gd name="connsiteY12" fmla="*/ 1264145 h 1289428"/>
                  <a:gd name="connsiteX13" fmla="*/ 663314 w 1163447"/>
                  <a:gd name="connsiteY13" fmla="*/ 1234470 h 1289428"/>
                  <a:gd name="connsiteX14" fmla="*/ 859167 w 1163447"/>
                  <a:gd name="connsiteY14" fmla="*/ 1169185 h 1289428"/>
                  <a:gd name="connsiteX15" fmla="*/ 912582 w 1163447"/>
                  <a:gd name="connsiteY15" fmla="*/ 1139511 h 1289428"/>
                  <a:gd name="connsiteX16" fmla="*/ 954127 w 1163447"/>
                  <a:gd name="connsiteY16" fmla="*/ 1062356 h 1289428"/>
                  <a:gd name="connsiteX17" fmla="*/ 1144045 w 1163447"/>
                  <a:gd name="connsiteY17" fmla="*/ 391707 h 1289428"/>
                  <a:gd name="connsiteX18" fmla="*/ 1155915 w 1163447"/>
                  <a:gd name="connsiteY18" fmla="*/ 160244 h 1289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163447" h="1289428">
                    <a:moveTo>
                      <a:pt x="1155915" y="160244"/>
                    </a:moveTo>
                    <a:cubicBezTo>
                      <a:pt x="965997" y="326422"/>
                      <a:pt x="823558" y="534146"/>
                      <a:pt x="645509" y="712194"/>
                    </a:cubicBezTo>
                    <a:cubicBezTo>
                      <a:pt x="633639" y="724064"/>
                      <a:pt x="627704" y="729999"/>
                      <a:pt x="615834" y="735934"/>
                    </a:cubicBezTo>
                    <a:cubicBezTo>
                      <a:pt x="603965" y="735934"/>
                      <a:pt x="586160" y="729999"/>
                      <a:pt x="586160" y="718129"/>
                    </a:cubicBezTo>
                    <a:cubicBezTo>
                      <a:pt x="586160" y="700324"/>
                      <a:pt x="609900" y="688454"/>
                      <a:pt x="598030" y="670650"/>
                    </a:cubicBezTo>
                    <a:cubicBezTo>
                      <a:pt x="568355" y="664715"/>
                      <a:pt x="544615" y="670650"/>
                      <a:pt x="520875" y="682519"/>
                    </a:cubicBezTo>
                    <a:cubicBezTo>
                      <a:pt x="520875" y="617235"/>
                      <a:pt x="544615" y="557885"/>
                      <a:pt x="556485" y="492601"/>
                    </a:cubicBezTo>
                    <a:cubicBezTo>
                      <a:pt x="586160" y="332357"/>
                      <a:pt x="556485" y="160244"/>
                      <a:pt x="532745" y="0"/>
                    </a:cubicBezTo>
                    <a:cubicBezTo>
                      <a:pt x="449656" y="89024"/>
                      <a:pt x="336892" y="142439"/>
                      <a:pt x="218193" y="148374"/>
                    </a:cubicBezTo>
                    <a:cubicBezTo>
                      <a:pt x="141038" y="154309"/>
                      <a:pt x="57949" y="136504"/>
                      <a:pt x="10470" y="83089"/>
                    </a:cubicBezTo>
                    <a:cubicBezTo>
                      <a:pt x="-13270" y="344227"/>
                      <a:pt x="4535" y="611300"/>
                      <a:pt x="52014" y="872438"/>
                    </a:cubicBezTo>
                    <a:cubicBezTo>
                      <a:pt x="63884" y="949592"/>
                      <a:pt x="81689" y="1026747"/>
                      <a:pt x="117299" y="1097966"/>
                    </a:cubicBezTo>
                    <a:cubicBezTo>
                      <a:pt x="152908" y="1169185"/>
                      <a:pt x="206323" y="1228535"/>
                      <a:pt x="277542" y="1264145"/>
                    </a:cubicBezTo>
                    <a:cubicBezTo>
                      <a:pt x="396241" y="1317559"/>
                      <a:pt x="538680" y="1276015"/>
                      <a:pt x="663314" y="1234470"/>
                    </a:cubicBezTo>
                    <a:cubicBezTo>
                      <a:pt x="728599" y="1210730"/>
                      <a:pt x="793883" y="1186990"/>
                      <a:pt x="859167" y="1169185"/>
                    </a:cubicBezTo>
                    <a:cubicBezTo>
                      <a:pt x="876972" y="1163250"/>
                      <a:pt x="900712" y="1157316"/>
                      <a:pt x="912582" y="1139511"/>
                    </a:cubicBezTo>
                    <a:cubicBezTo>
                      <a:pt x="936322" y="1121706"/>
                      <a:pt x="942257" y="1092031"/>
                      <a:pt x="954127" y="1062356"/>
                    </a:cubicBezTo>
                    <a:cubicBezTo>
                      <a:pt x="1019411" y="836828"/>
                      <a:pt x="1078761" y="611300"/>
                      <a:pt x="1144045" y="391707"/>
                    </a:cubicBezTo>
                    <a:cubicBezTo>
                      <a:pt x="1155915" y="308618"/>
                      <a:pt x="1173720" y="231463"/>
                      <a:pt x="1155915" y="160244"/>
                    </a:cubicBez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575" name="任意多边形: 形状 574"/>
              <p:cNvSpPr/>
              <p:nvPr>
                <p:custDataLst>
                  <p:tags r:id="rId175"/>
                </p:custDataLst>
              </p:nvPr>
            </p:nvSpPr>
            <p:spPr>
              <a:xfrm>
                <a:off x="10298215" y="1719434"/>
                <a:ext cx="90094" cy="41544"/>
              </a:xfrm>
              <a:custGeom>
                <a:avLst/>
                <a:gdLst>
                  <a:gd name="connsiteX0" fmla="*/ 83624 w 90094"/>
                  <a:gd name="connsiteY0" fmla="*/ 23740 h 41544"/>
                  <a:gd name="connsiteX1" fmla="*/ 12405 w 90094"/>
                  <a:gd name="connsiteY1" fmla="*/ 0 h 41544"/>
                  <a:gd name="connsiteX2" fmla="*/ 6470 w 90094"/>
                  <a:gd name="connsiteY2" fmla="*/ 17805 h 41544"/>
                  <a:gd name="connsiteX3" fmla="*/ 77689 w 90094"/>
                  <a:gd name="connsiteY3" fmla="*/ 41545 h 41544"/>
                  <a:gd name="connsiteX4" fmla="*/ 83624 w 90094"/>
                  <a:gd name="connsiteY4" fmla="*/ 23740 h 41544"/>
                  <a:gd name="connsiteX5" fmla="*/ 83624 w 90094"/>
                  <a:gd name="connsiteY5" fmla="*/ 23740 h 41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094" h="41544">
                    <a:moveTo>
                      <a:pt x="83624" y="23740"/>
                    </a:moveTo>
                    <a:cubicBezTo>
                      <a:pt x="59885" y="17805"/>
                      <a:pt x="36145" y="11870"/>
                      <a:pt x="12405" y="0"/>
                    </a:cubicBezTo>
                    <a:cubicBezTo>
                      <a:pt x="535" y="0"/>
                      <a:pt x="-5400" y="11870"/>
                      <a:pt x="6470" y="17805"/>
                    </a:cubicBezTo>
                    <a:cubicBezTo>
                      <a:pt x="30210" y="23740"/>
                      <a:pt x="53950" y="29675"/>
                      <a:pt x="77689" y="41545"/>
                    </a:cubicBezTo>
                    <a:cubicBezTo>
                      <a:pt x="89559" y="41545"/>
                      <a:pt x="95494" y="23740"/>
                      <a:pt x="83624" y="23740"/>
                    </a:cubicBezTo>
                    <a:lnTo>
                      <a:pt x="83624" y="23740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16" name="任意多边形: 形状 415"/>
              <p:cNvSpPr/>
              <p:nvPr>
                <p:custDataLst>
                  <p:tags r:id="rId176"/>
                </p:custDataLst>
              </p:nvPr>
            </p:nvSpPr>
            <p:spPr>
              <a:xfrm>
                <a:off x="10174117" y="1715536"/>
                <a:ext cx="71219" cy="51378"/>
              </a:xfrm>
              <a:custGeom>
                <a:avLst/>
                <a:gdLst>
                  <a:gd name="connsiteX0" fmla="*/ 59350 w 71219"/>
                  <a:gd name="connsiteY0" fmla="*/ 3898 h 51378"/>
                  <a:gd name="connsiteX1" fmla="*/ 5935 w 71219"/>
                  <a:gd name="connsiteY1" fmla="*/ 33573 h 51378"/>
                  <a:gd name="connsiteX2" fmla="*/ 0 w 71219"/>
                  <a:gd name="connsiteY2" fmla="*/ 45443 h 51378"/>
                  <a:gd name="connsiteX3" fmla="*/ 11870 w 71219"/>
                  <a:gd name="connsiteY3" fmla="*/ 51378 h 51378"/>
                  <a:gd name="connsiteX4" fmla="*/ 65284 w 71219"/>
                  <a:gd name="connsiteY4" fmla="*/ 21703 h 51378"/>
                  <a:gd name="connsiteX5" fmla="*/ 71219 w 71219"/>
                  <a:gd name="connsiteY5" fmla="*/ 9833 h 51378"/>
                  <a:gd name="connsiteX6" fmla="*/ 59350 w 71219"/>
                  <a:gd name="connsiteY6" fmla="*/ 3898 h 51378"/>
                  <a:gd name="connsiteX7" fmla="*/ 59350 w 71219"/>
                  <a:gd name="connsiteY7" fmla="*/ 3898 h 513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1219" h="51378">
                    <a:moveTo>
                      <a:pt x="59350" y="3898"/>
                    </a:moveTo>
                    <a:cubicBezTo>
                      <a:pt x="41545" y="9833"/>
                      <a:pt x="23740" y="21703"/>
                      <a:pt x="5935" y="33573"/>
                    </a:cubicBezTo>
                    <a:cubicBezTo>
                      <a:pt x="0" y="33573"/>
                      <a:pt x="0" y="39508"/>
                      <a:pt x="0" y="45443"/>
                    </a:cubicBezTo>
                    <a:cubicBezTo>
                      <a:pt x="0" y="51378"/>
                      <a:pt x="5935" y="51378"/>
                      <a:pt x="11870" y="51378"/>
                    </a:cubicBezTo>
                    <a:cubicBezTo>
                      <a:pt x="29675" y="39508"/>
                      <a:pt x="47480" y="33573"/>
                      <a:pt x="65284" y="21703"/>
                    </a:cubicBezTo>
                    <a:cubicBezTo>
                      <a:pt x="71219" y="21703"/>
                      <a:pt x="71219" y="15768"/>
                      <a:pt x="71219" y="9833"/>
                    </a:cubicBezTo>
                    <a:cubicBezTo>
                      <a:pt x="71219" y="-2037"/>
                      <a:pt x="65284" y="-2037"/>
                      <a:pt x="59350" y="3898"/>
                    </a:cubicBezTo>
                    <a:lnTo>
                      <a:pt x="59350" y="3898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17" name="任意多边形: 形状 416"/>
              <p:cNvSpPr/>
              <p:nvPr>
                <p:custDataLst>
                  <p:tags r:id="rId177"/>
                </p:custDataLst>
              </p:nvPr>
            </p:nvSpPr>
            <p:spPr>
              <a:xfrm>
                <a:off x="10904115" y="2504331"/>
                <a:ext cx="53414" cy="190893"/>
              </a:xfrm>
              <a:custGeom>
                <a:avLst/>
                <a:gdLst>
                  <a:gd name="connsiteX0" fmla="*/ 0 w 53414"/>
                  <a:gd name="connsiteY0" fmla="*/ 4451 h 190893"/>
                  <a:gd name="connsiteX1" fmla="*/ 41545 w 53414"/>
                  <a:gd name="connsiteY1" fmla="*/ 188435 h 190893"/>
                  <a:gd name="connsiteX2" fmla="*/ 53415 w 53414"/>
                  <a:gd name="connsiteY2" fmla="*/ 182500 h 190893"/>
                  <a:gd name="connsiteX3" fmla="*/ 17805 w 53414"/>
                  <a:gd name="connsiteY3" fmla="*/ 4451 h 190893"/>
                  <a:gd name="connsiteX4" fmla="*/ 0 w 53414"/>
                  <a:gd name="connsiteY4" fmla="*/ 4451 h 190893"/>
                  <a:gd name="connsiteX5" fmla="*/ 0 w 53414"/>
                  <a:gd name="connsiteY5" fmla="*/ 4451 h 19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3414" h="190893">
                    <a:moveTo>
                      <a:pt x="0" y="4451"/>
                    </a:moveTo>
                    <a:cubicBezTo>
                      <a:pt x="0" y="69736"/>
                      <a:pt x="11870" y="129085"/>
                      <a:pt x="41545" y="188435"/>
                    </a:cubicBezTo>
                    <a:cubicBezTo>
                      <a:pt x="47480" y="194370"/>
                      <a:pt x="53415" y="188435"/>
                      <a:pt x="53415" y="182500"/>
                    </a:cubicBezTo>
                    <a:cubicBezTo>
                      <a:pt x="29675" y="129085"/>
                      <a:pt x="17805" y="63801"/>
                      <a:pt x="17805" y="4451"/>
                    </a:cubicBezTo>
                    <a:cubicBezTo>
                      <a:pt x="11870" y="-1484"/>
                      <a:pt x="0" y="-1484"/>
                      <a:pt x="0" y="4451"/>
                    </a:cubicBezTo>
                    <a:lnTo>
                      <a:pt x="0" y="4451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18" name="任意多边形: 形状 417"/>
              <p:cNvSpPr/>
              <p:nvPr>
                <p:custDataLst>
                  <p:tags r:id="rId178"/>
                </p:custDataLst>
              </p:nvPr>
            </p:nvSpPr>
            <p:spPr>
              <a:xfrm>
                <a:off x="10975335" y="2773397"/>
                <a:ext cx="411969" cy="472936"/>
              </a:xfrm>
              <a:custGeom>
                <a:avLst/>
                <a:gdLst>
                  <a:gd name="connsiteX0" fmla="*/ 0 w 411969"/>
                  <a:gd name="connsiteY0" fmla="*/ 8393 h 472936"/>
                  <a:gd name="connsiteX1" fmla="*/ 403577 w 411969"/>
                  <a:gd name="connsiteY1" fmla="*/ 471319 h 472936"/>
                  <a:gd name="connsiteX2" fmla="*/ 409512 w 411969"/>
                  <a:gd name="connsiteY2" fmla="*/ 459450 h 472936"/>
                  <a:gd name="connsiteX3" fmla="*/ 11870 w 411969"/>
                  <a:gd name="connsiteY3" fmla="*/ 2458 h 472936"/>
                  <a:gd name="connsiteX4" fmla="*/ 0 w 411969"/>
                  <a:gd name="connsiteY4" fmla="*/ 8393 h 472936"/>
                  <a:gd name="connsiteX5" fmla="*/ 0 w 411969"/>
                  <a:gd name="connsiteY5" fmla="*/ 8393 h 472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1969" h="472936">
                    <a:moveTo>
                      <a:pt x="0" y="8393"/>
                    </a:moveTo>
                    <a:cubicBezTo>
                      <a:pt x="100894" y="186442"/>
                      <a:pt x="213658" y="370425"/>
                      <a:pt x="403577" y="471319"/>
                    </a:cubicBezTo>
                    <a:cubicBezTo>
                      <a:pt x="409512" y="477254"/>
                      <a:pt x="415447" y="465384"/>
                      <a:pt x="409512" y="459450"/>
                    </a:cubicBezTo>
                    <a:cubicBezTo>
                      <a:pt x="225528" y="358555"/>
                      <a:pt x="112764" y="174572"/>
                      <a:pt x="11870" y="2458"/>
                    </a:cubicBezTo>
                    <a:cubicBezTo>
                      <a:pt x="11870" y="-3477"/>
                      <a:pt x="0" y="2458"/>
                      <a:pt x="0" y="8393"/>
                    </a:cubicBezTo>
                    <a:lnTo>
                      <a:pt x="0" y="8393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19" name="任意多边形: 形状 418"/>
              <p:cNvSpPr/>
              <p:nvPr>
                <p:custDataLst>
                  <p:tags r:id="rId179"/>
                </p:custDataLst>
              </p:nvPr>
            </p:nvSpPr>
            <p:spPr>
              <a:xfrm>
                <a:off x="9799560" y="2597272"/>
                <a:ext cx="333011" cy="961997"/>
              </a:xfrm>
              <a:custGeom>
                <a:avLst/>
                <a:gdLst>
                  <a:gd name="connsiteX0" fmla="*/ 315207 w 333011"/>
                  <a:gd name="connsiteY0" fmla="*/ 6470 h 961997"/>
                  <a:gd name="connsiteX1" fmla="*/ 60004 w 333011"/>
                  <a:gd name="connsiteY1" fmla="*/ 558421 h 961997"/>
                  <a:gd name="connsiteX2" fmla="*/ 654 w 333011"/>
                  <a:gd name="connsiteY2" fmla="*/ 831428 h 961997"/>
                  <a:gd name="connsiteX3" fmla="*/ 137158 w 333011"/>
                  <a:gd name="connsiteY3" fmla="*/ 961997 h 961997"/>
                  <a:gd name="connsiteX4" fmla="*/ 143093 w 333011"/>
                  <a:gd name="connsiteY4" fmla="*/ 950127 h 961997"/>
                  <a:gd name="connsiteX5" fmla="*/ 36264 w 333011"/>
                  <a:gd name="connsiteY5" fmla="*/ 884843 h 961997"/>
                  <a:gd name="connsiteX6" fmla="*/ 24394 w 333011"/>
                  <a:gd name="connsiteY6" fmla="*/ 742404 h 961997"/>
                  <a:gd name="connsiteX7" fmla="*/ 101548 w 333011"/>
                  <a:gd name="connsiteY7" fmla="*/ 493136 h 961997"/>
                  <a:gd name="connsiteX8" fmla="*/ 333012 w 333011"/>
                  <a:gd name="connsiteY8" fmla="*/ 12405 h 961997"/>
                  <a:gd name="connsiteX9" fmla="*/ 315207 w 333011"/>
                  <a:gd name="connsiteY9" fmla="*/ 6470 h 961997"/>
                  <a:gd name="connsiteX10" fmla="*/ 315207 w 333011"/>
                  <a:gd name="connsiteY10" fmla="*/ 6470 h 9619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33011" h="961997">
                    <a:moveTo>
                      <a:pt x="315207" y="6470"/>
                    </a:moveTo>
                    <a:cubicBezTo>
                      <a:pt x="220247" y="184519"/>
                      <a:pt x="125288" y="368502"/>
                      <a:pt x="60004" y="558421"/>
                    </a:cubicBezTo>
                    <a:cubicBezTo>
                      <a:pt x="30329" y="641510"/>
                      <a:pt x="-5281" y="742404"/>
                      <a:pt x="654" y="831428"/>
                    </a:cubicBezTo>
                    <a:cubicBezTo>
                      <a:pt x="6589" y="908583"/>
                      <a:pt x="71874" y="938257"/>
                      <a:pt x="137158" y="961997"/>
                    </a:cubicBezTo>
                    <a:cubicBezTo>
                      <a:pt x="143093" y="961997"/>
                      <a:pt x="149028" y="956062"/>
                      <a:pt x="143093" y="950127"/>
                    </a:cubicBezTo>
                    <a:cubicBezTo>
                      <a:pt x="101548" y="938257"/>
                      <a:pt x="60004" y="920453"/>
                      <a:pt x="36264" y="884843"/>
                    </a:cubicBezTo>
                    <a:cubicBezTo>
                      <a:pt x="6589" y="843298"/>
                      <a:pt x="12524" y="789884"/>
                      <a:pt x="24394" y="742404"/>
                    </a:cubicBezTo>
                    <a:cubicBezTo>
                      <a:pt x="42199" y="659315"/>
                      <a:pt x="71874" y="570290"/>
                      <a:pt x="101548" y="493136"/>
                    </a:cubicBezTo>
                    <a:cubicBezTo>
                      <a:pt x="166833" y="326957"/>
                      <a:pt x="249922" y="166714"/>
                      <a:pt x="333012" y="12405"/>
                    </a:cubicBezTo>
                    <a:cubicBezTo>
                      <a:pt x="333012" y="535"/>
                      <a:pt x="321142" y="-5400"/>
                      <a:pt x="315207" y="6470"/>
                    </a:cubicBezTo>
                    <a:lnTo>
                      <a:pt x="315207" y="6470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0" name="任意多边形: 形状 419"/>
              <p:cNvSpPr/>
              <p:nvPr>
                <p:custDataLst>
                  <p:tags r:id="rId180"/>
                </p:custDataLst>
              </p:nvPr>
            </p:nvSpPr>
            <p:spPr>
              <a:xfrm>
                <a:off x="10326680" y="2543474"/>
                <a:ext cx="96704" cy="1773431"/>
              </a:xfrm>
              <a:custGeom>
                <a:avLst/>
                <a:gdLst>
                  <a:gd name="connsiteX0" fmla="*/ 67030 w 96704"/>
                  <a:gd name="connsiteY0" fmla="*/ 6853 h 1773431"/>
                  <a:gd name="connsiteX1" fmla="*/ 84835 w 96704"/>
                  <a:gd name="connsiteY1" fmla="*/ 1769534 h 1773431"/>
                  <a:gd name="connsiteX2" fmla="*/ 96705 w 96704"/>
                  <a:gd name="connsiteY2" fmla="*/ 1763599 h 1773431"/>
                  <a:gd name="connsiteX3" fmla="*/ 78900 w 96704"/>
                  <a:gd name="connsiteY3" fmla="*/ 6853 h 1773431"/>
                  <a:gd name="connsiteX4" fmla="*/ 67030 w 96704"/>
                  <a:gd name="connsiteY4" fmla="*/ 6853 h 1773431"/>
                  <a:gd name="connsiteX5" fmla="*/ 67030 w 96704"/>
                  <a:gd name="connsiteY5" fmla="*/ 6853 h 1773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6704" h="1773431">
                    <a:moveTo>
                      <a:pt x="67030" y="6853"/>
                    </a:moveTo>
                    <a:cubicBezTo>
                      <a:pt x="-27929" y="588478"/>
                      <a:pt x="-21994" y="1187908"/>
                      <a:pt x="84835" y="1769534"/>
                    </a:cubicBezTo>
                    <a:cubicBezTo>
                      <a:pt x="84835" y="1775468"/>
                      <a:pt x="96705" y="1775468"/>
                      <a:pt x="96705" y="1763599"/>
                    </a:cubicBezTo>
                    <a:cubicBezTo>
                      <a:pt x="-10124" y="1181973"/>
                      <a:pt x="-16059" y="588478"/>
                      <a:pt x="78900" y="6853"/>
                    </a:cubicBezTo>
                    <a:cubicBezTo>
                      <a:pt x="78900" y="918"/>
                      <a:pt x="72965" y="-5017"/>
                      <a:pt x="67030" y="6853"/>
                    </a:cubicBezTo>
                    <a:lnTo>
                      <a:pt x="67030" y="6853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1" name="任意多边形: 形状 420"/>
              <p:cNvSpPr/>
              <p:nvPr>
                <p:custDataLst>
                  <p:tags r:id="rId181"/>
                </p:custDataLst>
              </p:nvPr>
            </p:nvSpPr>
            <p:spPr>
              <a:xfrm>
                <a:off x="9408508" y="3011636"/>
                <a:ext cx="118699" cy="162779"/>
              </a:xfrm>
              <a:custGeom>
                <a:avLst/>
                <a:gdLst>
                  <a:gd name="connsiteX0" fmla="*/ 106829 w 118699"/>
                  <a:gd name="connsiteY0" fmla="*/ 155926 h 162779"/>
                  <a:gd name="connsiteX1" fmla="*/ 118699 w 118699"/>
                  <a:gd name="connsiteY1" fmla="*/ 72837 h 162779"/>
                  <a:gd name="connsiteX2" fmla="*/ 118699 w 118699"/>
                  <a:gd name="connsiteY2" fmla="*/ 31292 h 162779"/>
                  <a:gd name="connsiteX3" fmla="*/ 106829 w 118699"/>
                  <a:gd name="connsiteY3" fmla="*/ 1618 h 162779"/>
                  <a:gd name="connsiteX4" fmla="*/ 83089 w 118699"/>
                  <a:gd name="connsiteY4" fmla="*/ 13487 h 162779"/>
                  <a:gd name="connsiteX5" fmla="*/ 59350 w 118699"/>
                  <a:gd name="connsiteY5" fmla="*/ 43162 h 162779"/>
                  <a:gd name="connsiteX6" fmla="*/ 29675 w 118699"/>
                  <a:gd name="connsiteY6" fmla="*/ 55032 h 162779"/>
                  <a:gd name="connsiteX7" fmla="*/ 11870 w 118699"/>
                  <a:gd name="connsiteY7" fmla="*/ 37227 h 162779"/>
                  <a:gd name="connsiteX8" fmla="*/ 0 w 118699"/>
                  <a:gd name="connsiteY8" fmla="*/ 37227 h 162779"/>
                  <a:gd name="connsiteX9" fmla="*/ 35610 w 118699"/>
                  <a:gd name="connsiteY9" fmla="*/ 66902 h 162779"/>
                  <a:gd name="connsiteX10" fmla="*/ 83089 w 118699"/>
                  <a:gd name="connsiteY10" fmla="*/ 37227 h 162779"/>
                  <a:gd name="connsiteX11" fmla="*/ 94959 w 118699"/>
                  <a:gd name="connsiteY11" fmla="*/ 25357 h 162779"/>
                  <a:gd name="connsiteX12" fmla="*/ 100894 w 118699"/>
                  <a:gd name="connsiteY12" fmla="*/ 25357 h 162779"/>
                  <a:gd name="connsiteX13" fmla="*/ 100894 w 118699"/>
                  <a:gd name="connsiteY13" fmla="*/ 31292 h 162779"/>
                  <a:gd name="connsiteX14" fmla="*/ 112764 w 118699"/>
                  <a:gd name="connsiteY14" fmla="*/ 66902 h 162779"/>
                  <a:gd name="connsiteX15" fmla="*/ 100894 w 118699"/>
                  <a:gd name="connsiteY15" fmla="*/ 155926 h 162779"/>
                  <a:gd name="connsiteX16" fmla="*/ 106829 w 118699"/>
                  <a:gd name="connsiteY16" fmla="*/ 155926 h 162779"/>
                  <a:gd name="connsiteX17" fmla="*/ 106829 w 118699"/>
                  <a:gd name="connsiteY17" fmla="*/ 155926 h 162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18699" h="162779">
                    <a:moveTo>
                      <a:pt x="106829" y="155926"/>
                    </a:moveTo>
                    <a:cubicBezTo>
                      <a:pt x="112764" y="126252"/>
                      <a:pt x="118699" y="96577"/>
                      <a:pt x="118699" y="72837"/>
                    </a:cubicBezTo>
                    <a:cubicBezTo>
                      <a:pt x="118699" y="60967"/>
                      <a:pt x="118699" y="43162"/>
                      <a:pt x="118699" y="31292"/>
                    </a:cubicBezTo>
                    <a:cubicBezTo>
                      <a:pt x="118699" y="19422"/>
                      <a:pt x="118699" y="7553"/>
                      <a:pt x="106829" y="1618"/>
                    </a:cubicBezTo>
                    <a:cubicBezTo>
                      <a:pt x="94959" y="-4317"/>
                      <a:pt x="89024" y="7553"/>
                      <a:pt x="83089" y="13487"/>
                    </a:cubicBezTo>
                    <a:cubicBezTo>
                      <a:pt x="77154" y="25357"/>
                      <a:pt x="71219" y="31292"/>
                      <a:pt x="59350" y="43162"/>
                    </a:cubicBezTo>
                    <a:cubicBezTo>
                      <a:pt x="53415" y="49097"/>
                      <a:pt x="41545" y="55032"/>
                      <a:pt x="29675" y="55032"/>
                    </a:cubicBezTo>
                    <a:cubicBezTo>
                      <a:pt x="23740" y="55032"/>
                      <a:pt x="11870" y="49097"/>
                      <a:pt x="11870" y="37227"/>
                    </a:cubicBezTo>
                    <a:cubicBezTo>
                      <a:pt x="11870" y="31292"/>
                      <a:pt x="0" y="31292"/>
                      <a:pt x="0" y="37227"/>
                    </a:cubicBezTo>
                    <a:cubicBezTo>
                      <a:pt x="0" y="55032"/>
                      <a:pt x="17805" y="66902"/>
                      <a:pt x="35610" y="66902"/>
                    </a:cubicBezTo>
                    <a:cubicBezTo>
                      <a:pt x="59350" y="66902"/>
                      <a:pt x="71219" y="49097"/>
                      <a:pt x="83089" y="37227"/>
                    </a:cubicBezTo>
                    <a:cubicBezTo>
                      <a:pt x="89024" y="31292"/>
                      <a:pt x="89024" y="25357"/>
                      <a:pt x="94959" y="25357"/>
                    </a:cubicBezTo>
                    <a:cubicBezTo>
                      <a:pt x="94959" y="19422"/>
                      <a:pt x="100894" y="19422"/>
                      <a:pt x="100894" y="25357"/>
                    </a:cubicBezTo>
                    <a:cubicBezTo>
                      <a:pt x="100894" y="25357"/>
                      <a:pt x="100894" y="31292"/>
                      <a:pt x="100894" y="31292"/>
                    </a:cubicBezTo>
                    <a:cubicBezTo>
                      <a:pt x="112764" y="37227"/>
                      <a:pt x="112764" y="55032"/>
                      <a:pt x="112764" y="66902"/>
                    </a:cubicBezTo>
                    <a:cubicBezTo>
                      <a:pt x="112764" y="96577"/>
                      <a:pt x="106829" y="126252"/>
                      <a:pt x="100894" y="155926"/>
                    </a:cubicBezTo>
                    <a:cubicBezTo>
                      <a:pt x="94959" y="161861"/>
                      <a:pt x="106829" y="167796"/>
                      <a:pt x="106829" y="155926"/>
                    </a:cubicBezTo>
                    <a:lnTo>
                      <a:pt x="106829" y="155926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2" name="任意多边形: 形状 421"/>
              <p:cNvSpPr/>
              <p:nvPr>
                <p:custDataLst>
                  <p:tags r:id="rId182"/>
                </p:custDataLst>
              </p:nvPr>
            </p:nvSpPr>
            <p:spPr>
              <a:xfrm>
                <a:off x="11645984" y="3157176"/>
                <a:ext cx="172648" cy="158759"/>
              </a:xfrm>
              <a:custGeom>
                <a:avLst/>
                <a:gdLst>
                  <a:gd name="connsiteX0" fmla="*/ 160244 w 172648"/>
                  <a:gd name="connsiteY0" fmla="*/ 93475 h 158759"/>
                  <a:gd name="connsiteX1" fmla="*/ 89024 w 172648"/>
                  <a:gd name="connsiteY1" fmla="*/ 129085 h 158759"/>
                  <a:gd name="connsiteX2" fmla="*/ 47480 w 172648"/>
                  <a:gd name="connsiteY2" fmla="*/ 140955 h 158759"/>
                  <a:gd name="connsiteX3" fmla="*/ 11870 w 172648"/>
                  <a:gd name="connsiteY3" fmla="*/ 135020 h 158759"/>
                  <a:gd name="connsiteX4" fmla="*/ 35610 w 172648"/>
                  <a:gd name="connsiteY4" fmla="*/ 75671 h 158759"/>
                  <a:gd name="connsiteX5" fmla="*/ 59350 w 172648"/>
                  <a:gd name="connsiteY5" fmla="*/ 4451 h 158759"/>
                  <a:gd name="connsiteX6" fmla="*/ 47480 w 172648"/>
                  <a:gd name="connsiteY6" fmla="*/ 4451 h 158759"/>
                  <a:gd name="connsiteX7" fmla="*/ 29675 w 172648"/>
                  <a:gd name="connsiteY7" fmla="*/ 69736 h 158759"/>
                  <a:gd name="connsiteX8" fmla="*/ 0 w 172648"/>
                  <a:gd name="connsiteY8" fmla="*/ 123150 h 158759"/>
                  <a:gd name="connsiteX9" fmla="*/ 23740 w 172648"/>
                  <a:gd name="connsiteY9" fmla="*/ 158760 h 158759"/>
                  <a:gd name="connsiteX10" fmla="*/ 59350 w 172648"/>
                  <a:gd name="connsiteY10" fmla="*/ 152825 h 158759"/>
                  <a:gd name="connsiteX11" fmla="*/ 94959 w 172648"/>
                  <a:gd name="connsiteY11" fmla="*/ 140955 h 158759"/>
                  <a:gd name="connsiteX12" fmla="*/ 166179 w 172648"/>
                  <a:gd name="connsiteY12" fmla="*/ 105345 h 158759"/>
                  <a:gd name="connsiteX13" fmla="*/ 160244 w 172648"/>
                  <a:gd name="connsiteY13" fmla="*/ 93475 h 158759"/>
                  <a:gd name="connsiteX14" fmla="*/ 160244 w 172648"/>
                  <a:gd name="connsiteY14" fmla="*/ 93475 h 15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72648" h="158759">
                    <a:moveTo>
                      <a:pt x="160244" y="93475"/>
                    </a:moveTo>
                    <a:cubicBezTo>
                      <a:pt x="136504" y="105345"/>
                      <a:pt x="112764" y="123150"/>
                      <a:pt x="89024" y="129085"/>
                    </a:cubicBezTo>
                    <a:cubicBezTo>
                      <a:pt x="77154" y="135020"/>
                      <a:pt x="65285" y="140955"/>
                      <a:pt x="47480" y="140955"/>
                    </a:cubicBezTo>
                    <a:cubicBezTo>
                      <a:pt x="35610" y="146890"/>
                      <a:pt x="17805" y="146890"/>
                      <a:pt x="11870" y="135020"/>
                    </a:cubicBezTo>
                    <a:cubicBezTo>
                      <a:pt x="0" y="111280"/>
                      <a:pt x="29675" y="87541"/>
                      <a:pt x="35610" y="75671"/>
                    </a:cubicBezTo>
                    <a:cubicBezTo>
                      <a:pt x="47480" y="51931"/>
                      <a:pt x="53415" y="28191"/>
                      <a:pt x="59350" y="4451"/>
                    </a:cubicBezTo>
                    <a:cubicBezTo>
                      <a:pt x="59350" y="-1484"/>
                      <a:pt x="47480" y="-1484"/>
                      <a:pt x="47480" y="4451"/>
                    </a:cubicBezTo>
                    <a:cubicBezTo>
                      <a:pt x="47480" y="28191"/>
                      <a:pt x="41545" y="51931"/>
                      <a:pt x="29675" y="69736"/>
                    </a:cubicBezTo>
                    <a:cubicBezTo>
                      <a:pt x="17805" y="87541"/>
                      <a:pt x="0" y="99410"/>
                      <a:pt x="0" y="123150"/>
                    </a:cubicBezTo>
                    <a:cubicBezTo>
                      <a:pt x="0" y="140955"/>
                      <a:pt x="5935" y="158760"/>
                      <a:pt x="23740" y="158760"/>
                    </a:cubicBezTo>
                    <a:cubicBezTo>
                      <a:pt x="35610" y="158760"/>
                      <a:pt x="47480" y="152825"/>
                      <a:pt x="59350" y="152825"/>
                    </a:cubicBezTo>
                    <a:cubicBezTo>
                      <a:pt x="71219" y="146890"/>
                      <a:pt x="83089" y="146890"/>
                      <a:pt x="94959" y="140955"/>
                    </a:cubicBezTo>
                    <a:cubicBezTo>
                      <a:pt x="118699" y="129085"/>
                      <a:pt x="142439" y="117215"/>
                      <a:pt x="166179" y="105345"/>
                    </a:cubicBezTo>
                    <a:cubicBezTo>
                      <a:pt x="178049" y="99410"/>
                      <a:pt x="172114" y="93475"/>
                      <a:pt x="160244" y="93475"/>
                    </a:cubicBezTo>
                    <a:lnTo>
                      <a:pt x="160244" y="93475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3" name="任意多边形: 形状 422"/>
              <p:cNvSpPr/>
              <p:nvPr>
                <p:custDataLst>
                  <p:tags r:id="rId183"/>
                </p:custDataLst>
              </p:nvPr>
            </p:nvSpPr>
            <p:spPr>
              <a:xfrm>
                <a:off x="10622714" y="2366344"/>
                <a:ext cx="332778" cy="112764"/>
              </a:xfrm>
              <a:custGeom>
                <a:avLst/>
                <a:gdLst>
                  <a:gd name="connsiteX0" fmla="*/ 8393 w 332778"/>
                  <a:gd name="connsiteY0" fmla="*/ 112764 h 112764"/>
                  <a:gd name="connsiteX1" fmla="*/ 328880 w 332778"/>
                  <a:gd name="connsiteY1" fmla="*/ 11870 h 112764"/>
                  <a:gd name="connsiteX2" fmla="*/ 322946 w 332778"/>
                  <a:gd name="connsiteY2" fmla="*/ 0 h 112764"/>
                  <a:gd name="connsiteX3" fmla="*/ 2458 w 332778"/>
                  <a:gd name="connsiteY3" fmla="*/ 100894 h 112764"/>
                  <a:gd name="connsiteX4" fmla="*/ 8393 w 332778"/>
                  <a:gd name="connsiteY4" fmla="*/ 112764 h 112764"/>
                  <a:gd name="connsiteX5" fmla="*/ 8393 w 332778"/>
                  <a:gd name="connsiteY5" fmla="*/ 112764 h 112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32778" h="112764">
                    <a:moveTo>
                      <a:pt x="8393" y="112764"/>
                    </a:moveTo>
                    <a:cubicBezTo>
                      <a:pt x="115222" y="77154"/>
                      <a:pt x="222051" y="47480"/>
                      <a:pt x="328880" y="11870"/>
                    </a:cubicBezTo>
                    <a:cubicBezTo>
                      <a:pt x="334816" y="11870"/>
                      <a:pt x="334816" y="0"/>
                      <a:pt x="322946" y="0"/>
                    </a:cubicBezTo>
                    <a:cubicBezTo>
                      <a:pt x="216117" y="35610"/>
                      <a:pt x="109287" y="65284"/>
                      <a:pt x="2458" y="100894"/>
                    </a:cubicBezTo>
                    <a:cubicBezTo>
                      <a:pt x="-3477" y="100894"/>
                      <a:pt x="2458" y="112764"/>
                      <a:pt x="8393" y="112764"/>
                    </a:cubicBezTo>
                    <a:lnTo>
                      <a:pt x="8393" y="112764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4" name="任意多边形: 形状 423"/>
              <p:cNvSpPr/>
              <p:nvPr>
                <p:custDataLst>
                  <p:tags r:id="rId184"/>
                </p:custDataLst>
              </p:nvPr>
            </p:nvSpPr>
            <p:spPr>
              <a:xfrm>
                <a:off x="10361577" y="4538536"/>
                <a:ext cx="312654" cy="609816"/>
              </a:xfrm>
              <a:custGeom>
                <a:avLst/>
                <a:gdLst>
                  <a:gd name="connsiteX0" fmla="*/ 311076 w 312654"/>
                  <a:gd name="connsiteY0" fmla="*/ 605365 h 609816"/>
                  <a:gd name="connsiteX1" fmla="*/ 198312 w 312654"/>
                  <a:gd name="connsiteY1" fmla="*/ 225528 h 609816"/>
                  <a:gd name="connsiteX2" fmla="*/ 8393 w 312654"/>
                  <a:gd name="connsiteY2" fmla="*/ 0 h 609816"/>
                  <a:gd name="connsiteX3" fmla="*/ 2458 w 312654"/>
                  <a:gd name="connsiteY3" fmla="*/ 11870 h 609816"/>
                  <a:gd name="connsiteX4" fmla="*/ 198312 w 312654"/>
                  <a:gd name="connsiteY4" fmla="*/ 273008 h 609816"/>
                  <a:gd name="connsiteX5" fmla="*/ 293271 w 312654"/>
                  <a:gd name="connsiteY5" fmla="*/ 605365 h 609816"/>
                  <a:gd name="connsiteX6" fmla="*/ 311076 w 312654"/>
                  <a:gd name="connsiteY6" fmla="*/ 605365 h 609816"/>
                  <a:gd name="connsiteX7" fmla="*/ 311076 w 312654"/>
                  <a:gd name="connsiteY7" fmla="*/ 605365 h 609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12654" h="609816">
                    <a:moveTo>
                      <a:pt x="311076" y="605365"/>
                    </a:moveTo>
                    <a:cubicBezTo>
                      <a:pt x="281401" y="474796"/>
                      <a:pt x="245791" y="350162"/>
                      <a:pt x="198312" y="225528"/>
                    </a:cubicBezTo>
                    <a:cubicBezTo>
                      <a:pt x="168637" y="130569"/>
                      <a:pt x="121157" y="23740"/>
                      <a:pt x="8393" y="0"/>
                    </a:cubicBezTo>
                    <a:cubicBezTo>
                      <a:pt x="2458" y="0"/>
                      <a:pt x="-3477" y="11870"/>
                      <a:pt x="2458" y="11870"/>
                    </a:cubicBezTo>
                    <a:cubicBezTo>
                      <a:pt x="127092" y="35610"/>
                      <a:pt x="162702" y="166179"/>
                      <a:pt x="198312" y="273008"/>
                    </a:cubicBezTo>
                    <a:cubicBezTo>
                      <a:pt x="233921" y="385772"/>
                      <a:pt x="269531" y="492601"/>
                      <a:pt x="293271" y="605365"/>
                    </a:cubicBezTo>
                    <a:cubicBezTo>
                      <a:pt x="305141" y="611300"/>
                      <a:pt x="317011" y="611300"/>
                      <a:pt x="311076" y="605365"/>
                    </a:cubicBezTo>
                    <a:lnTo>
                      <a:pt x="311076" y="605365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5" name="任意多边形: 形状 424"/>
              <p:cNvSpPr/>
              <p:nvPr>
                <p:custDataLst>
                  <p:tags r:id="rId185"/>
                </p:custDataLst>
              </p:nvPr>
            </p:nvSpPr>
            <p:spPr>
              <a:xfrm>
                <a:off x="10369970" y="4627560"/>
                <a:ext cx="83089" cy="41544"/>
              </a:xfrm>
              <a:custGeom>
                <a:avLst/>
                <a:gdLst>
                  <a:gd name="connsiteX0" fmla="*/ 77154 w 83089"/>
                  <a:gd name="connsiteY0" fmla="*/ 29675 h 41544"/>
                  <a:gd name="connsiteX1" fmla="*/ 5935 w 83089"/>
                  <a:gd name="connsiteY1" fmla="*/ 0 h 41544"/>
                  <a:gd name="connsiteX2" fmla="*/ 0 w 83089"/>
                  <a:gd name="connsiteY2" fmla="*/ 5935 h 41544"/>
                  <a:gd name="connsiteX3" fmla="*/ 5935 w 83089"/>
                  <a:gd name="connsiteY3" fmla="*/ 11870 h 41544"/>
                  <a:gd name="connsiteX4" fmla="*/ 77154 w 83089"/>
                  <a:gd name="connsiteY4" fmla="*/ 41545 h 41544"/>
                  <a:gd name="connsiteX5" fmla="*/ 83089 w 83089"/>
                  <a:gd name="connsiteY5" fmla="*/ 35610 h 41544"/>
                  <a:gd name="connsiteX6" fmla="*/ 77154 w 83089"/>
                  <a:gd name="connsiteY6" fmla="*/ 29675 h 41544"/>
                  <a:gd name="connsiteX7" fmla="*/ 77154 w 83089"/>
                  <a:gd name="connsiteY7" fmla="*/ 29675 h 41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3089" h="41544">
                    <a:moveTo>
                      <a:pt x="77154" y="29675"/>
                    </a:moveTo>
                    <a:cubicBezTo>
                      <a:pt x="53415" y="17805"/>
                      <a:pt x="29675" y="11870"/>
                      <a:pt x="5935" y="0"/>
                    </a:cubicBezTo>
                    <a:cubicBezTo>
                      <a:pt x="5935" y="0"/>
                      <a:pt x="0" y="0"/>
                      <a:pt x="0" y="5935"/>
                    </a:cubicBezTo>
                    <a:cubicBezTo>
                      <a:pt x="0" y="11870"/>
                      <a:pt x="0" y="11870"/>
                      <a:pt x="5935" y="11870"/>
                    </a:cubicBezTo>
                    <a:cubicBezTo>
                      <a:pt x="29675" y="23740"/>
                      <a:pt x="53415" y="29675"/>
                      <a:pt x="77154" y="41545"/>
                    </a:cubicBezTo>
                    <a:cubicBezTo>
                      <a:pt x="77154" y="41545"/>
                      <a:pt x="83089" y="41545"/>
                      <a:pt x="83089" y="35610"/>
                    </a:cubicBezTo>
                    <a:cubicBezTo>
                      <a:pt x="83089" y="29675"/>
                      <a:pt x="83089" y="29675"/>
                      <a:pt x="77154" y="29675"/>
                    </a:cubicBezTo>
                    <a:lnTo>
                      <a:pt x="77154" y="29675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6" name="任意多边形: 形状 425"/>
              <p:cNvSpPr/>
              <p:nvPr>
                <p:custDataLst>
                  <p:tags r:id="rId186"/>
                </p:custDataLst>
              </p:nvPr>
            </p:nvSpPr>
            <p:spPr>
              <a:xfrm>
                <a:off x="11088099" y="4599922"/>
                <a:ext cx="319003" cy="229426"/>
              </a:xfrm>
              <a:custGeom>
                <a:avLst/>
                <a:gdLst>
                  <a:gd name="connsiteX0" fmla="*/ 314552 w 319003"/>
                  <a:gd name="connsiteY0" fmla="*/ 217557 h 229426"/>
                  <a:gd name="connsiteX1" fmla="*/ 11870 w 319003"/>
                  <a:gd name="connsiteY1" fmla="*/ 3898 h 229426"/>
                  <a:gd name="connsiteX2" fmla="*/ 0 w 319003"/>
                  <a:gd name="connsiteY2" fmla="*/ 9833 h 229426"/>
                  <a:gd name="connsiteX3" fmla="*/ 314552 w 319003"/>
                  <a:gd name="connsiteY3" fmla="*/ 229426 h 229426"/>
                  <a:gd name="connsiteX4" fmla="*/ 314552 w 319003"/>
                  <a:gd name="connsiteY4" fmla="*/ 217557 h 229426"/>
                  <a:gd name="connsiteX5" fmla="*/ 314552 w 319003"/>
                  <a:gd name="connsiteY5" fmla="*/ 217557 h 2294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19003" h="229426">
                    <a:moveTo>
                      <a:pt x="314552" y="217557"/>
                    </a:moveTo>
                    <a:cubicBezTo>
                      <a:pt x="183983" y="217557"/>
                      <a:pt x="59350" y="128532"/>
                      <a:pt x="11870" y="3898"/>
                    </a:cubicBezTo>
                    <a:cubicBezTo>
                      <a:pt x="11870" y="-2037"/>
                      <a:pt x="0" y="-2037"/>
                      <a:pt x="0" y="9833"/>
                    </a:cubicBezTo>
                    <a:cubicBezTo>
                      <a:pt x="47480" y="140402"/>
                      <a:pt x="178049" y="229426"/>
                      <a:pt x="314552" y="229426"/>
                    </a:cubicBezTo>
                    <a:cubicBezTo>
                      <a:pt x="320487" y="229426"/>
                      <a:pt x="320487" y="217557"/>
                      <a:pt x="314552" y="217557"/>
                    </a:cubicBezTo>
                    <a:lnTo>
                      <a:pt x="314552" y="217557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7" name="任意多边形: 形状 426"/>
              <p:cNvSpPr/>
              <p:nvPr>
                <p:custDataLst>
                  <p:tags r:id="rId187"/>
                </p:custDataLst>
              </p:nvPr>
            </p:nvSpPr>
            <p:spPr>
              <a:xfrm>
                <a:off x="11289887" y="4797215"/>
                <a:ext cx="77154" cy="356518"/>
              </a:xfrm>
              <a:custGeom>
                <a:avLst/>
                <a:gdLst>
                  <a:gd name="connsiteX0" fmla="*/ 0 w 77154"/>
                  <a:gd name="connsiteY0" fmla="*/ 8393 h 356518"/>
                  <a:gd name="connsiteX1" fmla="*/ 65285 w 77154"/>
                  <a:gd name="connsiteY1" fmla="*/ 352620 h 356518"/>
                  <a:gd name="connsiteX2" fmla="*/ 77154 w 77154"/>
                  <a:gd name="connsiteY2" fmla="*/ 346686 h 356518"/>
                  <a:gd name="connsiteX3" fmla="*/ 11870 w 77154"/>
                  <a:gd name="connsiteY3" fmla="*/ 2458 h 356518"/>
                  <a:gd name="connsiteX4" fmla="*/ 0 w 77154"/>
                  <a:gd name="connsiteY4" fmla="*/ 8393 h 356518"/>
                  <a:gd name="connsiteX5" fmla="*/ 0 w 77154"/>
                  <a:gd name="connsiteY5" fmla="*/ 8393 h 356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154" h="356518">
                    <a:moveTo>
                      <a:pt x="0" y="8393"/>
                    </a:moveTo>
                    <a:cubicBezTo>
                      <a:pt x="17805" y="121157"/>
                      <a:pt x="35610" y="239856"/>
                      <a:pt x="65285" y="352620"/>
                    </a:cubicBezTo>
                    <a:cubicBezTo>
                      <a:pt x="65285" y="358555"/>
                      <a:pt x="77154" y="358555"/>
                      <a:pt x="77154" y="346686"/>
                    </a:cubicBezTo>
                    <a:cubicBezTo>
                      <a:pt x="47480" y="233921"/>
                      <a:pt x="29675" y="121157"/>
                      <a:pt x="11870" y="2458"/>
                    </a:cubicBezTo>
                    <a:cubicBezTo>
                      <a:pt x="5935" y="-3477"/>
                      <a:pt x="0" y="2458"/>
                      <a:pt x="0" y="8393"/>
                    </a:cubicBezTo>
                    <a:lnTo>
                      <a:pt x="0" y="8393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8" name="任意多边形: 形状 427"/>
              <p:cNvSpPr/>
              <p:nvPr>
                <p:custDataLst>
                  <p:tags r:id="rId188"/>
                </p:custDataLst>
              </p:nvPr>
            </p:nvSpPr>
            <p:spPr>
              <a:xfrm>
                <a:off x="10023284" y="4504963"/>
                <a:ext cx="144897" cy="205686"/>
              </a:xfrm>
              <a:custGeom>
                <a:avLst/>
                <a:gdLst>
                  <a:gd name="connsiteX0" fmla="*/ 133027 w 144897"/>
                  <a:gd name="connsiteY0" fmla="*/ 3899 h 205686"/>
                  <a:gd name="connsiteX1" fmla="*/ 2458 w 144897"/>
                  <a:gd name="connsiteY1" fmla="*/ 193817 h 205686"/>
                  <a:gd name="connsiteX2" fmla="*/ 8393 w 144897"/>
                  <a:gd name="connsiteY2" fmla="*/ 205687 h 205686"/>
                  <a:gd name="connsiteX3" fmla="*/ 144897 w 144897"/>
                  <a:gd name="connsiteY3" fmla="*/ 9833 h 205686"/>
                  <a:gd name="connsiteX4" fmla="*/ 133027 w 144897"/>
                  <a:gd name="connsiteY4" fmla="*/ 3899 h 205686"/>
                  <a:gd name="connsiteX5" fmla="*/ 133027 w 144897"/>
                  <a:gd name="connsiteY5" fmla="*/ 3899 h 205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4897" h="205686">
                    <a:moveTo>
                      <a:pt x="133027" y="3899"/>
                    </a:moveTo>
                    <a:cubicBezTo>
                      <a:pt x="109287" y="81053"/>
                      <a:pt x="67743" y="146337"/>
                      <a:pt x="2458" y="193817"/>
                    </a:cubicBezTo>
                    <a:cubicBezTo>
                      <a:pt x="-3477" y="199752"/>
                      <a:pt x="2458" y="205687"/>
                      <a:pt x="8393" y="205687"/>
                    </a:cubicBezTo>
                    <a:cubicBezTo>
                      <a:pt x="73678" y="158207"/>
                      <a:pt x="121157" y="86988"/>
                      <a:pt x="144897" y="9833"/>
                    </a:cubicBezTo>
                    <a:cubicBezTo>
                      <a:pt x="144897" y="-2037"/>
                      <a:pt x="133027" y="-2037"/>
                      <a:pt x="133027" y="3899"/>
                    </a:cubicBezTo>
                    <a:lnTo>
                      <a:pt x="133027" y="3899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29" name="任意多边形: 形状 428"/>
              <p:cNvSpPr/>
              <p:nvPr>
                <p:custDataLst>
                  <p:tags r:id="rId189"/>
                </p:custDataLst>
              </p:nvPr>
            </p:nvSpPr>
            <p:spPr>
              <a:xfrm>
                <a:off x="10275011" y="1766914"/>
                <a:ext cx="213658" cy="213658"/>
              </a:xfrm>
              <a:custGeom>
                <a:avLst/>
                <a:gdLst>
                  <a:gd name="connsiteX0" fmla="*/ 106829 w 213658"/>
                  <a:gd name="connsiteY0" fmla="*/ 213658 h 213658"/>
                  <a:gd name="connsiteX1" fmla="*/ 0 w 213658"/>
                  <a:gd name="connsiteY1" fmla="*/ 106829 h 213658"/>
                  <a:gd name="connsiteX2" fmla="*/ 106829 w 213658"/>
                  <a:gd name="connsiteY2" fmla="*/ 0 h 213658"/>
                  <a:gd name="connsiteX3" fmla="*/ 213658 w 213658"/>
                  <a:gd name="connsiteY3" fmla="*/ 106829 h 213658"/>
                  <a:gd name="connsiteX4" fmla="*/ 106829 w 213658"/>
                  <a:gd name="connsiteY4" fmla="*/ 213658 h 213658"/>
                  <a:gd name="connsiteX5" fmla="*/ 106829 w 213658"/>
                  <a:gd name="connsiteY5" fmla="*/ 17805 h 213658"/>
                  <a:gd name="connsiteX6" fmla="*/ 11870 w 213658"/>
                  <a:gd name="connsiteY6" fmla="*/ 112764 h 213658"/>
                  <a:gd name="connsiteX7" fmla="*/ 106829 w 213658"/>
                  <a:gd name="connsiteY7" fmla="*/ 207723 h 213658"/>
                  <a:gd name="connsiteX8" fmla="*/ 201788 w 213658"/>
                  <a:gd name="connsiteY8" fmla="*/ 112764 h 213658"/>
                  <a:gd name="connsiteX9" fmla="*/ 106829 w 213658"/>
                  <a:gd name="connsiteY9" fmla="*/ 17805 h 213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13658" h="213658">
                    <a:moveTo>
                      <a:pt x="106829" y="213658"/>
                    </a:moveTo>
                    <a:cubicBezTo>
                      <a:pt x="47480" y="213658"/>
                      <a:pt x="0" y="166179"/>
                      <a:pt x="0" y="106829"/>
                    </a:cubicBezTo>
                    <a:cubicBezTo>
                      <a:pt x="0" y="47480"/>
                      <a:pt x="47480" y="0"/>
                      <a:pt x="106829" y="0"/>
                    </a:cubicBezTo>
                    <a:cubicBezTo>
                      <a:pt x="166179" y="0"/>
                      <a:pt x="213658" y="47480"/>
                      <a:pt x="213658" y="106829"/>
                    </a:cubicBezTo>
                    <a:cubicBezTo>
                      <a:pt x="213658" y="166179"/>
                      <a:pt x="166179" y="213658"/>
                      <a:pt x="106829" y="213658"/>
                    </a:cubicBezTo>
                    <a:close/>
                    <a:moveTo>
                      <a:pt x="106829" y="17805"/>
                    </a:moveTo>
                    <a:cubicBezTo>
                      <a:pt x="53415" y="17805"/>
                      <a:pt x="11870" y="59350"/>
                      <a:pt x="11870" y="112764"/>
                    </a:cubicBezTo>
                    <a:cubicBezTo>
                      <a:pt x="11870" y="166179"/>
                      <a:pt x="53415" y="207723"/>
                      <a:pt x="106829" y="207723"/>
                    </a:cubicBezTo>
                    <a:cubicBezTo>
                      <a:pt x="160244" y="207723"/>
                      <a:pt x="201788" y="166179"/>
                      <a:pt x="201788" y="112764"/>
                    </a:cubicBezTo>
                    <a:cubicBezTo>
                      <a:pt x="201788" y="59350"/>
                      <a:pt x="160244" y="17805"/>
                      <a:pt x="106829" y="17805"/>
                    </a:cubicBezTo>
                    <a:close/>
                  </a:path>
                </a:pathLst>
              </a:custGeom>
              <a:solidFill>
                <a:srgbClr val="FFCF8A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30" name="任意多边形: 形状 429"/>
              <p:cNvSpPr/>
              <p:nvPr>
                <p:custDataLst>
                  <p:tags r:id="rId190"/>
                </p:custDataLst>
              </p:nvPr>
            </p:nvSpPr>
            <p:spPr>
              <a:xfrm>
                <a:off x="10055418" y="1760979"/>
                <a:ext cx="201788" cy="195853"/>
              </a:xfrm>
              <a:custGeom>
                <a:avLst/>
                <a:gdLst>
                  <a:gd name="connsiteX0" fmla="*/ 100894 w 201788"/>
                  <a:gd name="connsiteY0" fmla="*/ 195853 h 195853"/>
                  <a:gd name="connsiteX1" fmla="*/ 0 w 201788"/>
                  <a:gd name="connsiteY1" fmla="*/ 100894 h 195853"/>
                  <a:gd name="connsiteX2" fmla="*/ 100894 w 201788"/>
                  <a:gd name="connsiteY2" fmla="*/ 0 h 195853"/>
                  <a:gd name="connsiteX3" fmla="*/ 201788 w 201788"/>
                  <a:gd name="connsiteY3" fmla="*/ 100894 h 195853"/>
                  <a:gd name="connsiteX4" fmla="*/ 100894 w 201788"/>
                  <a:gd name="connsiteY4" fmla="*/ 195853 h 195853"/>
                  <a:gd name="connsiteX5" fmla="*/ 100894 w 201788"/>
                  <a:gd name="connsiteY5" fmla="*/ 11870 h 195853"/>
                  <a:gd name="connsiteX6" fmla="*/ 11870 w 201788"/>
                  <a:gd name="connsiteY6" fmla="*/ 100894 h 195853"/>
                  <a:gd name="connsiteX7" fmla="*/ 100894 w 201788"/>
                  <a:gd name="connsiteY7" fmla="*/ 189918 h 195853"/>
                  <a:gd name="connsiteX8" fmla="*/ 189918 w 201788"/>
                  <a:gd name="connsiteY8" fmla="*/ 100894 h 195853"/>
                  <a:gd name="connsiteX9" fmla="*/ 100894 w 201788"/>
                  <a:gd name="connsiteY9" fmla="*/ 11870 h 195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01788" h="195853">
                    <a:moveTo>
                      <a:pt x="100894" y="195853"/>
                    </a:moveTo>
                    <a:cubicBezTo>
                      <a:pt x="41545" y="195853"/>
                      <a:pt x="0" y="154309"/>
                      <a:pt x="0" y="100894"/>
                    </a:cubicBezTo>
                    <a:cubicBezTo>
                      <a:pt x="0" y="47480"/>
                      <a:pt x="47480" y="0"/>
                      <a:pt x="100894" y="0"/>
                    </a:cubicBezTo>
                    <a:cubicBezTo>
                      <a:pt x="154309" y="0"/>
                      <a:pt x="201788" y="47480"/>
                      <a:pt x="201788" y="100894"/>
                    </a:cubicBezTo>
                    <a:cubicBezTo>
                      <a:pt x="201788" y="154309"/>
                      <a:pt x="154309" y="195853"/>
                      <a:pt x="100894" y="195853"/>
                    </a:cubicBezTo>
                    <a:close/>
                    <a:moveTo>
                      <a:pt x="100894" y="11870"/>
                    </a:moveTo>
                    <a:cubicBezTo>
                      <a:pt x="53415" y="11870"/>
                      <a:pt x="11870" y="53415"/>
                      <a:pt x="11870" y="100894"/>
                    </a:cubicBezTo>
                    <a:cubicBezTo>
                      <a:pt x="11870" y="148374"/>
                      <a:pt x="53415" y="189918"/>
                      <a:pt x="100894" y="189918"/>
                    </a:cubicBezTo>
                    <a:cubicBezTo>
                      <a:pt x="148374" y="189918"/>
                      <a:pt x="189918" y="148374"/>
                      <a:pt x="189918" y="100894"/>
                    </a:cubicBezTo>
                    <a:cubicBezTo>
                      <a:pt x="183983" y="53415"/>
                      <a:pt x="148374" y="11870"/>
                      <a:pt x="100894" y="11870"/>
                    </a:cubicBezTo>
                    <a:close/>
                  </a:path>
                </a:pathLst>
              </a:custGeom>
              <a:solidFill>
                <a:srgbClr val="FFCF8A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431" name="任意多边形: 形状 430"/>
              <p:cNvSpPr/>
              <p:nvPr>
                <p:custDataLst>
                  <p:tags r:id="rId191"/>
                </p:custDataLst>
              </p:nvPr>
            </p:nvSpPr>
            <p:spPr>
              <a:xfrm>
                <a:off x="10225203" y="1875227"/>
                <a:ext cx="49807" cy="89998"/>
              </a:xfrm>
              <a:custGeom>
                <a:avLst/>
                <a:gdLst>
                  <a:gd name="connsiteX0" fmla="*/ 43873 w 49807"/>
                  <a:gd name="connsiteY0" fmla="*/ 4451 h 89998"/>
                  <a:gd name="connsiteX1" fmla="*/ 32003 w 49807"/>
                  <a:gd name="connsiteY1" fmla="*/ 28191 h 89998"/>
                  <a:gd name="connsiteX2" fmla="*/ 14198 w 49807"/>
                  <a:gd name="connsiteY2" fmla="*/ 34126 h 89998"/>
                  <a:gd name="connsiteX3" fmla="*/ 2328 w 49807"/>
                  <a:gd name="connsiteY3" fmla="*/ 45996 h 89998"/>
                  <a:gd name="connsiteX4" fmla="*/ 14198 w 49807"/>
                  <a:gd name="connsiteY4" fmla="*/ 69736 h 89998"/>
                  <a:gd name="connsiteX5" fmla="*/ 32003 w 49807"/>
                  <a:gd name="connsiteY5" fmla="*/ 81606 h 89998"/>
                  <a:gd name="connsiteX6" fmla="*/ 43873 w 49807"/>
                  <a:gd name="connsiteY6" fmla="*/ 87541 h 89998"/>
                  <a:gd name="connsiteX7" fmla="*/ 32003 w 49807"/>
                  <a:gd name="connsiteY7" fmla="*/ 63801 h 89998"/>
                  <a:gd name="connsiteX8" fmla="*/ 20133 w 49807"/>
                  <a:gd name="connsiteY8" fmla="*/ 51931 h 89998"/>
                  <a:gd name="connsiteX9" fmla="*/ 26068 w 49807"/>
                  <a:gd name="connsiteY9" fmla="*/ 40061 h 89998"/>
                  <a:gd name="connsiteX10" fmla="*/ 37938 w 49807"/>
                  <a:gd name="connsiteY10" fmla="*/ 34126 h 89998"/>
                  <a:gd name="connsiteX11" fmla="*/ 49808 w 49807"/>
                  <a:gd name="connsiteY11" fmla="*/ 4451 h 89998"/>
                  <a:gd name="connsiteX12" fmla="*/ 43873 w 49807"/>
                  <a:gd name="connsiteY12" fmla="*/ 4451 h 89998"/>
                  <a:gd name="connsiteX13" fmla="*/ 43873 w 49807"/>
                  <a:gd name="connsiteY13" fmla="*/ 4451 h 89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9807" h="89998">
                    <a:moveTo>
                      <a:pt x="43873" y="4451"/>
                    </a:moveTo>
                    <a:cubicBezTo>
                      <a:pt x="43873" y="16321"/>
                      <a:pt x="37938" y="22256"/>
                      <a:pt x="32003" y="28191"/>
                    </a:cubicBezTo>
                    <a:cubicBezTo>
                      <a:pt x="26068" y="28191"/>
                      <a:pt x="20133" y="34126"/>
                      <a:pt x="14198" y="34126"/>
                    </a:cubicBezTo>
                    <a:cubicBezTo>
                      <a:pt x="8263" y="34126"/>
                      <a:pt x="8263" y="40061"/>
                      <a:pt x="2328" y="45996"/>
                    </a:cubicBezTo>
                    <a:cubicBezTo>
                      <a:pt x="-3607" y="57866"/>
                      <a:pt x="2328" y="63801"/>
                      <a:pt x="14198" y="69736"/>
                    </a:cubicBezTo>
                    <a:cubicBezTo>
                      <a:pt x="20133" y="69736"/>
                      <a:pt x="32003" y="75671"/>
                      <a:pt x="32003" y="81606"/>
                    </a:cubicBezTo>
                    <a:cubicBezTo>
                      <a:pt x="26068" y="87541"/>
                      <a:pt x="37938" y="93475"/>
                      <a:pt x="43873" y="87541"/>
                    </a:cubicBezTo>
                    <a:cubicBezTo>
                      <a:pt x="49808" y="75671"/>
                      <a:pt x="43873" y="69736"/>
                      <a:pt x="32003" y="63801"/>
                    </a:cubicBezTo>
                    <a:cubicBezTo>
                      <a:pt x="26068" y="63801"/>
                      <a:pt x="14198" y="57866"/>
                      <a:pt x="20133" y="51931"/>
                    </a:cubicBezTo>
                    <a:cubicBezTo>
                      <a:pt x="14198" y="45996"/>
                      <a:pt x="26068" y="40061"/>
                      <a:pt x="26068" y="40061"/>
                    </a:cubicBezTo>
                    <a:cubicBezTo>
                      <a:pt x="32003" y="40061"/>
                      <a:pt x="37938" y="34126"/>
                      <a:pt x="37938" y="34126"/>
                    </a:cubicBezTo>
                    <a:cubicBezTo>
                      <a:pt x="43873" y="28191"/>
                      <a:pt x="49808" y="16321"/>
                      <a:pt x="49808" y="4451"/>
                    </a:cubicBezTo>
                    <a:cubicBezTo>
                      <a:pt x="49808" y="-1484"/>
                      <a:pt x="37938" y="-1484"/>
                      <a:pt x="43873" y="4451"/>
                    </a:cubicBezTo>
                    <a:lnTo>
                      <a:pt x="43873" y="4451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16" name="任意多边形: 形状 15"/>
            <p:cNvSpPr/>
            <p:nvPr>
              <p:custDataLst>
                <p:tags r:id="rId192"/>
              </p:custDataLst>
            </p:nvPr>
          </p:nvSpPr>
          <p:spPr>
            <a:xfrm>
              <a:off x="10688795" y="3776404"/>
              <a:ext cx="360217" cy="408493"/>
            </a:xfrm>
            <a:custGeom>
              <a:avLst/>
              <a:gdLst>
                <a:gd name="connsiteX0" fmla="*/ 351824 w 360217"/>
                <a:gd name="connsiteY0" fmla="*/ 2458 h 408493"/>
                <a:gd name="connsiteX1" fmla="*/ 1662 w 360217"/>
                <a:gd name="connsiteY1" fmla="*/ 400100 h 408493"/>
                <a:gd name="connsiteX2" fmla="*/ 7597 w 360217"/>
                <a:gd name="connsiteY2" fmla="*/ 406035 h 408493"/>
                <a:gd name="connsiteX3" fmla="*/ 357759 w 360217"/>
                <a:gd name="connsiteY3" fmla="*/ 8393 h 408493"/>
                <a:gd name="connsiteX4" fmla="*/ 351824 w 360217"/>
                <a:gd name="connsiteY4" fmla="*/ 2458 h 408493"/>
                <a:gd name="connsiteX5" fmla="*/ 351824 w 360217"/>
                <a:gd name="connsiteY5" fmla="*/ 2458 h 408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0217" h="408493">
                  <a:moveTo>
                    <a:pt x="351824" y="2458"/>
                  </a:moveTo>
                  <a:cubicBezTo>
                    <a:pt x="233125" y="133027"/>
                    <a:pt x="120361" y="263596"/>
                    <a:pt x="1662" y="400100"/>
                  </a:cubicBezTo>
                  <a:cubicBezTo>
                    <a:pt x="-4273" y="406035"/>
                    <a:pt x="7597" y="411970"/>
                    <a:pt x="7597" y="406035"/>
                  </a:cubicBezTo>
                  <a:cubicBezTo>
                    <a:pt x="126296" y="275466"/>
                    <a:pt x="239060" y="144897"/>
                    <a:pt x="357759" y="8393"/>
                  </a:cubicBezTo>
                  <a:cubicBezTo>
                    <a:pt x="363694" y="2458"/>
                    <a:pt x="357759" y="-3477"/>
                    <a:pt x="351824" y="2458"/>
                  </a:cubicBezTo>
                  <a:lnTo>
                    <a:pt x="351824" y="2458"/>
                  </a:lnTo>
                  <a:close/>
                </a:path>
              </a:pathLst>
            </a:custGeom>
            <a:solidFill>
              <a:srgbClr val="1A2844"/>
            </a:solidFill>
            <a:ln w="592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5" name="任意多边形: 形状 24"/>
            <p:cNvSpPr/>
            <p:nvPr>
              <p:custDataLst>
                <p:tags r:id="rId193"/>
              </p:custDataLst>
            </p:nvPr>
          </p:nvSpPr>
          <p:spPr>
            <a:xfrm>
              <a:off x="10700665" y="3800940"/>
              <a:ext cx="199973" cy="211843"/>
            </a:xfrm>
            <a:custGeom>
              <a:avLst/>
              <a:gdLst>
                <a:gd name="connsiteX0" fmla="*/ 191580 w 199973"/>
                <a:gd name="connsiteY0" fmla="*/ 1662 h 211843"/>
                <a:gd name="connsiteX1" fmla="*/ 1662 w 199973"/>
                <a:gd name="connsiteY1" fmla="*/ 203450 h 211843"/>
                <a:gd name="connsiteX2" fmla="*/ 7597 w 199973"/>
                <a:gd name="connsiteY2" fmla="*/ 209385 h 211843"/>
                <a:gd name="connsiteX3" fmla="*/ 197515 w 199973"/>
                <a:gd name="connsiteY3" fmla="*/ 7597 h 211843"/>
                <a:gd name="connsiteX4" fmla="*/ 191580 w 199973"/>
                <a:gd name="connsiteY4" fmla="*/ 1662 h 211843"/>
                <a:gd name="connsiteX5" fmla="*/ 191580 w 199973"/>
                <a:gd name="connsiteY5" fmla="*/ 1662 h 211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9973" h="211843">
                  <a:moveTo>
                    <a:pt x="191580" y="1662"/>
                  </a:moveTo>
                  <a:cubicBezTo>
                    <a:pt x="126296" y="72881"/>
                    <a:pt x="66946" y="138166"/>
                    <a:pt x="1662" y="203450"/>
                  </a:cubicBezTo>
                  <a:cubicBezTo>
                    <a:pt x="-4273" y="209385"/>
                    <a:pt x="7597" y="215320"/>
                    <a:pt x="7597" y="209385"/>
                  </a:cubicBezTo>
                  <a:cubicBezTo>
                    <a:pt x="72881" y="144101"/>
                    <a:pt x="132231" y="72881"/>
                    <a:pt x="197515" y="7597"/>
                  </a:cubicBezTo>
                  <a:cubicBezTo>
                    <a:pt x="203450" y="7597"/>
                    <a:pt x="197515" y="-4273"/>
                    <a:pt x="191580" y="1662"/>
                  </a:cubicBezTo>
                  <a:lnTo>
                    <a:pt x="191580" y="1662"/>
                  </a:lnTo>
                  <a:close/>
                </a:path>
              </a:pathLst>
            </a:custGeom>
            <a:solidFill>
              <a:srgbClr val="1A2844"/>
            </a:solidFill>
            <a:ln w="592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32" name="任意多边形: 形状 31"/>
            <p:cNvSpPr/>
            <p:nvPr>
              <p:custDataLst>
                <p:tags r:id="rId194"/>
              </p:custDataLst>
            </p:nvPr>
          </p:nvSpPr>
          <p:spPr>
            <a:xfrm>
              <a:off x="9899491" y="3645835"/>
              <a:ext cx="155070" cy="188900"/>
            </a:xfrm>
            <a:custGeom>
              <a:avLst/>
              <a:gdLst>
                <a:gd name="connsiteX0" fmla="*/ 144056 w 155070"/>
                <a:gd name="connsiteY0" fmla="*/ 2458 h 188900"/>
                <a:gd name="connsiteX1" fmla="*/ 1618 w 155070"/>
                <a:gd name="connsiteY1" fmla="*/ 180507 h 188900"/>
                <a:gd name="connsiteX2" fmla="*/ 13487 w 155070"/>
                <a:gd name="connsiteY2" fmla="*/ 186442 h 188900"/>
                <a:gd name="connsiteX3" fmla="*/ 149991 w 155070"/>
                <a:gd name="connsiteY3" fmla="*/ 8393 h 188900"/>
                <a:gd name="connsiteX4" fmla="*/ 144056 w 155070"/>
                <a:gd name="connsiteY4" fmla="*/ 2458 h 188900"/>
                <a:gd name="connsiteX5" fmla="*/ 144056 w 155070"/>
                <a:gd name="connsiteY5" fmla="*/ 2458 h 188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5070" h="188900">
                  <a:moveTo>
                    <a:pt x="144056" y="2458"/>
                  </a:moveTo>
                  <a:cubicBezTo>
                    <a:pt x="90642" y="55873"/>
                    <a:pt x="43162" y="115222"/>
                    <a:pt x="1618" y="180507"/>
                  </a:cubicBezTo>
                  <a:cubicBezTo>
                    <a:pt x="-4317" y="186442"/>
                    <a:pt x="7552" y="192377"/>
                    <a:pt x="13487" y="186442"/>
                  </a:cubicBezTo>
                  <a:cubicBezTo>
                    <a:pt x="55032" y="121157"/>
                    <a:pt x="102512" y="61808"/>
                    <a:pt x="149991" y="8393"/>
                  </a:cubicBezTo>
                  <a:cubicBezTo>
                    <a:pt x="161861" y="2458"/>
                    <a:pt x="149991" y="-3477"/>
                    <a:pt x="144056" y="2458"/>
                  </a:cubicBezTo>
                  <a:lnTo>
                    <a:pt x="144056" y="2458"/>
                  </a:lnTo>
                  <a:close/>
                </a:path>
              </a:pathLst>
            </a:custGeom>
            <a:solidFill>
              <a:srgbClr val="1A2844"/>
            </a:solidFill>
            <a:ln w="592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272" name="任意多边形: 形状 271"/>
            <p:cNvSpPr/>
            <p:nvPr>
              <p:custDataLst>
                <p:tags r:id="rId195"/>
              </p:custDataLst>
            </p:nvPr>
          </p:nvSpPr>
          <p:spPr>
            <a:xfrm>
              <a:off x="9929122" y="3734859"/>
              <a:ext cx="146558" cy="182965"/>
            </a:xfrm>
            <a:custGeom>
              <a:avLst/>
              <a:gdLst>
                <a:gd name="connsiteX0" fmla="*/ 138166 w 146558"/>
                <a:gd name="connsiteY0" fmla="*/ 2458 h 182965"/>
                <a:gd name="connsiteX1" fmla="*/ 1662 w 146558"/>
                <a:gd name="connsiteY1" fmla="*/ 174572 h 182965"/>
                <a:gd name="connsiteX2" fmla="*/ 7597 w 146558"/>
                <a:gd name="connsiteY2" fmla="*/ 180507 h 182965"/>
                <a:gd name="connsiteX3" fmla="*/ 144101 w 146558"/>
                <a:gd name="connsiteY3" fmla="*/ 8393 h 182965"/>
                <a:gd name="connsiteX4" fmla="*/ 138166 w 146558"/>
                <a:gd name="connsiteY4" fmla="*/ 2458 h 182965"/>
                <a:gd name="connsiteX5" fmla="*/ 138166 w 146558"/>
                <a:gd name="connsiteY5" fmla="*/ 2458 h 182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558" h="182965">
                  <a:moveTo>
                    <a:pt x="138166" y="2458"/>
                  </a:moveTo>
                  <a:cubicBezTo>
                    <a:pt x="90686" y="61808"/>
                    <a:pt x="49141" y="115222"/>
                    <a:pt x="1662" y="174572"/>
                  </a:cubicBezTo>
                  <a:cubicBezTo>
                    <a:pt x="-4273" y="180507"/>
                    <a:pt x="7597" y="186442"/>
                    <a:pt x="7597" y="180507"/>
                  </a:cubicBezTo>
                  <a:cubicBezTo>
                    <a:pt x="55076" y="121157"/>
                    <a:pt x="96621" y="67743"/>
                    <a:pt x="144101" y="8393"/>
                  </a:cubicBezTo>
                  <a:cubicBezTo>
                    <a:pt x="150036" y="2458"/>
                    <a:pt x="144101" y="-3477"/>
                    <a:pt x="138166" y="2458"/>
                  </a:cubicBezTo>
                  <a:lnTo>
                    <a:pt x="138166" y="2458"/>
                  </a:lnTo>
                  <a:close/>
                </a:path>
              </a:pathLst>
            </a:custGeom>
            <a:solidFill>
              <a:srgbClr val="1A2844"/>
            </a:solidFill>
            <a:ln w="592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9" name="直接连接符 228"/>
          <p:cNvCxnSpPr/>
          <p:nvPr/>
        </p:nvCxnSpPr>
        <p:spPr>
          <a:xfrm>
            <a:off x="1524000" y="727166"/>
            <a:ext cx="10668000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直接连接符 213"/>
          <p:cNvCxnSpPr/>
          <p:nvPr/>
        </p:nvCxnSpPr>
        <p:spPr>
          <a:xfrm>
            <a:off x="888274" y="6126480"/>
            <a:ext cx="10946674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rcRect l="33937" t="50000"/>
          <a:stretch>
            <a:fillRect/>
          </a:stretch>
        </p:blipFill>
        <p:spPr>
          <a:xfrm>
            <a:off x="1" y="0"/>
            <a:ext cx="1800319" cy="1362574"/>
          </a:xfrm>
          <a:custGeom>
            <a:avLst/>
            <a:gdLst>
              <a:gd name="connsiteX0" fmla="*/ 0 w 1800319"/>
              <a:gd name="connsiteY0" fmla="*/ 0 h 1362574"/>
              <a:gd name="connsiteX1" fmla="*/ 1800319 w 1800319"/>
              <a:gd name="connsiteY1" fmla="*/ 0 h 1362574"/>
              <a:gd name="connsiteX2" fmla="*/ 1800319 w 1800319"/>
              <a:gd name="connsiteY2" fmla="*/ 1362574 h 1362574"/>
              <a:gd name="connsiteX3" fmla="*/ 0 w 1800319"/>
              <a:gd name="connsiteY3" fmla="*/ 1362574 h 136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0319" h="1362574">
                <a:moveTo>
                  <a:pt x="0" y="0"/>
                </a:moveTo>
                <a:lnTo>
                  <a:pt x="1800319" y="0"/>
                </a:lnTo>
                <a:lnTo>
                  <a:pt x="1800319" y="1362574"/>
                </a:lnTo>
                <a:lnTo>
                  <a:pt x="0" y="1362574"/>
                </a:lnTo>
                <a:close/>
              </a:path>
            </a:pathLst>
          </a:cu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rcRect r="7726"/>
          <a:stretch>
            <a:fillRect/>
          </a:stretch>
        </p:blipFill>
        <p:spPr>
          <a:xfrm>
            <a:off x="749687" y="226317"/>
            <a:ext cx="11442313" cy="5688061"/>
          </a:xfrm>
          <a:custGeom>
            <a:avLst/>
            <a:gdLst>
              <a:gd name="connsiteX0" fmla="*/ 0 w 11442313"/>
              <a:gd name="connsiteY0" fmla="*/ 0 h 5688061"/>
              <a:gd name="connsiteX1" fmla="*/ 11442313 w 11442313"/>
              <a:gd name="connsiteY1" fmla="*/ 0 h 5688061"/>
              <a:gd name="connsiteX2" fmla="*/ 11442313 w 11442313"/>
              <a:gd name="connsiteY2" fmla="*/ 5688061 h 5688061"/>
              <a:gd name="connsiteX3" fmla="*/ 0 w 11442313"/>
              <a:gd name="connsiteY3" fmla="*/ 5688061 h 568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42313" h="5688061">
                <a:moveTo>
                  <a:pt x="0" y="0"/>
                </a:moveTo>
                <a:lnTo>
                  <a:pt x="11442313" y="0"/>
                </a:lnTo>
                <a:lnTo>
                  <a:pt x="11442313" y="5688061"/>
                </a:lnTo>
                <a:lnTo>
                  <a:pt x="0" y="5688061"/>
                </a:lnTo>
                <a:close/>
              </a:path>
            </a:pathLst>
          </a:cu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3"/>
          <a:srcRect r="1398"/>
          <a:stretch>
            <a:fillRect/>
          </a:stretch>
        </p:blipFill>
        <p:spPr>
          <a:xfrm>
            <a:off x="1221346" y="219735"/>
            <a:ext cx="10970654" cy="5688061"/>
          </a:xfrm>
          <a:custGeom>
            <a:avLst/>
            <a:gdLst>
              <a:gd name="connsiteX0" fmla="*/ 0 w 10970654"/>
              <a:gd name="connsiteY0" fmla="*/ 0 h 5688061"/>
              <a:gd name="connsiteX1" fmla="*/ 10970654 w 10970654"/>
              <a:gd name="connsiteY1" fmla="*/ 0 h 5688061"/>
              <a:gd name="connsiteX2" fmla="*/ 10970654 w 10970654"/>
              <a:gd name="connsiteY2" fmla="*/ 5688061 h 5688061"/>
              <a:gd name="connsiteX3" fmla="*/ 0 w 10970654"/>
              <a:gd name="connsiteY3" fmla="*/ 5688061 h 568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970654" h="5688061">
                <a:moveTo>
                  <a:pt x="0" y="0"/>
                </a:moveTo>
                <a:lnTo>
                  <a:pt x="10970654" y="0"/>
                </a:lnTo>
                <a:lnTo>
                  <a:pt x="10970654" y="5688061"/>
                </a:lnTo>
                <a:lnTo>
                  <a:pt x="0" y="5688061"/>
                </a:lnTo>
                <a:close/>
              </a:path>
            </a:pathLst>
          </a:custGeom>
        </p:spPr>
      </p:pic>
      <p:sp>
        <p:nvSpPr>
          <p:cNvPr id="22" name="矩形 21"/>
          <p:cNvSpPr/>
          <p:nvPr/>
        </p:nvSpPr>
        <p:spPr>
          <a:xfrm>
            <a:off x="767254" y="1513490"/>
            <a:ext cx="2858814" cy="693683"/>
          </a:xfrm>
          <a:prstGeom prst="rect">
            <a:avLst/>
          </a:prstGeom>
          <a:solidFill>
            <a:srgbClr val="FDF6DA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67254" y="2201918"/>
            <a:ext cx="10678512" cy="2254468"/>
          </a:xfrm>
          <a:prstGeom prst="rect">
            <a:avLst/>
          </a:prstGeom>
          <a:solidFill>
            <a:srgbClr val="FDF6DA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767255" y="4456388"/>
            <a:ext cx="7525408" cy="809295"/>
          </a:xfrm>
          <a:prstGeom prst="rect">
            <a:avLst/>
          </a:prstGeom>
          <a:solidFill>
            <a:srgbClr val="FDF6DA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0615448" y="2201918"/>
            <a:ext cx="830318" cy="2254468"/>
          </a:xfrm>
          <a:prstGeom prst="rect">
            <a:avLst/>
          </a:prstGeom>
          <a:solidFill>
            <a:schemeClr val="bg2">
              <a:lumMod val="10000"/>
            </a:schemeClr>
          </a:solidFill>
          <a:ln w="19050">
            <a:solidFill>
              <a:schemeClr val="bg2">
                <a:lumMod val="2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28" name="文本框 6"/>
          <p:cNvSpPr txBox="1"/>
          <p:nvPr>
            <p:custDataLst>
              <p:tags r:id="rId4"/>
            </p:custDataLst>
          </p:nvPr>
        </p:nvSpPr>
        <p:spPr>
          <a:xfrm>
            <a:off x="912796" y="2487763"/>
            <a:ext cx="9879834" cy="186118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altLang="en-US" sz="11500" dirty="0">
                <a:ln w="25400"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2A9359"/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СПАСИБО</a:t>
            </a:r>
            <a:endParaRPr kumimoji="0" lang="ru-RU" altLang="en-US" sz="11500" b="0" i="0" u="none" strike="noStrike" kern="1200" cap="none" spc="0" normalizeH="0" baseline="0" noProof="0" dirty="0">
              <a:ln w="25400">
                <a:solidFill>
                  <a:schemeClr val="bg2">
                    <a:lumMod val="25000"/>
                  </a:schemeClr>
                </a:solidFill>
              </a:ln>
              <a:solidFill>
                <a:srgbClr val="2A9359"/>
              </a:solidFill>
              <a:effectLst/>
              <a:uLnTx/>
              <a:uFillTx/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</p:txBody>
      </p:sp>
      <p:pic>
        <p:nvPicPr>
          <p:cNvPr id="40" name="图片 39"/>
          <p:cNvPicPr>
            <a:picLocks noChangeAspect="1"/>
          </p:cNvPicPr>
          <p:nvPr/>
        </p:nvPicPr>
        <p:blipFill>
          <a:blip r:embed="rId5"/>
          <a:srcRect r="23773" b="45974"/>
          <a:stretch>
            <a:fillRect/>
          </a:stretch>
        </p:blipFill>
        <p:spPr>
          <a:xfrm>
            <a:off x="10007828" y="5306654"/>
            <a:ext cx="2184173" cy="1551346"/>
          </a:xfrm>
          <a:custGeom>
            <a:avLst/>
            <a:gdLst>
              <a:gd name="connsiteX0" fmla="*/ 0 w 2184173"/>
              <a:gd name="connsiteY0" fmla="*/ 0 h 1551346"/>
              <a:gd name="connsiteX1" fmla="*/ 2184173 w 2184173"/>
              <a:gd name="connsiteY1" fmla="*/ 0 h 1551346"/>
              <a:gd name="connsiteX2" fmla="*/ 2184173 w 2184173"/>
              <a:gd name="connsiteY2" fmla="*/ 1551346 h 1551346"/>
              <a:gd name="connsiteX3" fmla="*/ 0 w 2184173"/>
              <a:gd name="connsiteY3" fmla="*/ 1551346 h 1551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4173" h="1551346">
                <a:moveTo>
                  <a:pt x="0" y="0"/>
                </a:moveTo>
                <a:lnTo>
                  <a:pt x="2184173" y="0"/>
                </a:lnTo>
                <a:lnTo>
                  <a:pt x="2184173" y="1551346"/>
                </a:lnTo>
                <a:lnTo>
                  <a:pt x="0" y="1551346"/>
                </a:lnTo>
                <a:close/>
              </a:path>
            </a:pathLst>
          </a:custGeom>
        </p:spPr>
      </p:pic>
      <p:sp>
        <p:nvSpPr>
          <p:cNvPr id="133" name="矩形 132"/>
          <p:cNvSpPr/>
          <p:nvPr/>
        </p:nvSpPr>
        <p:spPr>
          <a:xfrm>
            <a:off x="0" y="4362994"/>
            <a:ext cx="2521131" cy="2495006"/>
          </a:xfrm>
          <a:custGeom>
            <a:avLst/>
            <a:gdLst>
              <a:gd name="connsiteX0" fmla="*/ 0 w 2939143"/>
              <a:gd name="connsiteY0" fmla="*/ 0 h 2769326"/>
              <a:gd name="connsiteX1" fmla="*/ 2939143 w 2939143"/>
              <a:gd name="connsiteY1" fmla="*/ 0 h 2769326"/>
              <a:gd name="connsiteX2" fmla="*/ 2939143 w 2939143"/>
              <a:gd name="connsiteY2" fmla="*/ 2769326 h 2769326"/>
              <a:gd name="connsiteX3" fmla="*/ 0 w 2939143"/>
              <a:gd name="connsiteY3" fmla="*/ 2769326 h 2769326"/>
              <a:gd name="connsiteX4" fmla="*/ 0 w 2939143"/>
              <a:gd name="connsiteY4" fmla="*/ 0 h 2769326"/>
              <a:gd name="connsiteX0-1" fmla="*/ 0 w 2939143"/>
              <a:gd name="connsiteY0-2" fmla="*/ 0 h 2769326"/>
              <a:gd name="connsiteX1-3" fmla="*/ 2939143 w 2939143"/>
              <a:gd name="connsiteY1-4" fmla="*/ 2769326 h 2769326"/>
              <a:gd name="connsiteX2-5" fmla="*/ 0 w 2939143"/>
              <a:gd name="connsiteY2-6" fmla="*/ 2769326 h 2769326"/>
              <a:gd name="connsiteX3-7" fmla="*/ 0 w 2939143"/>
              <a:gd name="connsiteY3-8" fmla="*/ 0 h 2769326"/>
              <a:gd name="connsiteX0-9" fmla="*/ 0 w 2939143"/>
              <a:gd name="connsiteY0-10" fmla="*/ 0 h 2769326"/>
              <a:gd name="connsiteX1-11" fmla="*/ 2939143 w 2939143"/>
              <a:gd name="connsiteY1-12" fmla="*/ 2769326 h 2769326"/>
              <a:gd name="connsiteX2-13" fmla="*/ 0 w 2939143"/>
              <a:gd name="connsiteY2-14" fmla="*/ 2769326 h 2769326"/>
              <a:gd name="connsiteX3-15" fmla="*/ 0 w 2939143"/>
              <a:gd name="connsiteY3-16" fmla="*/ 0 h 276932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2939143" h="2769326">
                <a:moveTo>
                  <a:pt x="0" y="0"/>
                </a:moveTo>
                <a:cubicBezTo>
                  <a:pt x="457199" y="2307772"/>
                  <a:pt x="1959429" y="1846217"/>
                  <a:pt x="2939143" y="2769326"/>
                </a:cubicBezTo>
                <a:lnTo>
                  <a:pt x="0" y="276932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1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199" name="波形 198"/>
          <p:cNvSpPr/>
          <p:nvPr/>
        </p:nvSpPr>
        <p:spPr>
          <a:xfrm rot="3113674">
            <a:off x="8738629" y="4941711"/>
            <a:ext cx="1257233" cy="592873"/>
          </a:xfrm>
          <a:prstGeom prst="wave">
            <a:avLst>
              <a:gd name="adj1" fmla="val 19538"/>
              <a:gd name="adj2" fmla="val 0"/>
            </a:avLst>
          </a:prstGeom>
          <a:solidFill>
            <a:srgbClr val="FDF6DA"/>
          </a:solidFill>
          <a:ln w="38100">
            <a:solidFill>
              <a:schemeClr val="bg2">
                <a:lumMod val="1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Hubot-Sans Black Wide" charset="0"/>
              <a:cs typeface="Hubot-Sans Black Wide" charset="0"/>
            </a:endParaRPr>
          </a:p>
        </p:txBody>
      </p:sp>
      <p:sp>
        <p:nvSpPr>
          <p:cNvPr id="209" name="文本框 208"/>
          <p:cNvSpPr txBox="1"/>
          <p:nvPr/>
        </p:nvSpPr>
        <p:spPr>
          <a:xfrm>
            <a:off x="270813" y="266962"/>
            <a:ext cx="1304596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  <a:t>КГБПОУ</a:t>
            </a:r>
            <a:r>
              <a:rPr lang="en-US" altLang="ru-RU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  <a:t> </a:t>
            </a:r>
            <a:br>
              <a:rPr lang="en-US" altLang="ru-RU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</a:br>
            <a:r>
              <a:rPr lang="ru-RU" altLang="en-US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  <a:t>«</a:t>
            </a:r>
            <a:r>
              <a:rPr lang="en-US" altLang="en-US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  <a:t>ММТ</a:t>
            </a:r>
            <a:r>
              <a:rPr lang="ru-RU" altLang="en-US" sz="1200" dirty="0">
                <a:solidFill>
                  <a:schemeClr val="bg2">
                    <a:lumMod val="10000"/>
                  </a:schemeClr>
                </a:solidFill>
                <a:latin typeface="Kinetika Ultra" panose="00000900000000000000" charset="0"/>
                <a:ea typeface="Hubot-Sans Black Wide" charset="0"/>
                <a:cs typeface="Kinetika Ultra" panose="00000900000000000000" charset="0"/>
                <a:sym typeface="+mn-ea"/>
              </a:rPr>
              <a:t>»</a:t>
            </a:r>
            <a:endParaRPr lang="zh-CN" altLang="en-US" sz="1200" dirty="0">
              <a:solidFill>
                <a:schemeClr val="bg2">
                  <a:lumMod val="10000"/>
                </a:schemeClr>
              </a:solidFill>
              <a:latin typeface="+mj-lt"/>
              <a:ea typeface="Hubot-Sans Black Wide" charset="0"/>
              <a:cs typeface="Hubot-Sans Black Wide" charset="0"/>
            </a:endParaRPr>
          </a:p>
        </p:txBody>
      </p:sp>
      <p:cxnSp>
        <p:nvCxnSpPr>
          <p:cNvPr id="231" name="直接连接符 230"/>
          <p:cNvCxnSpPr/>
          <p:nvPr/>
        </p:nvCxnSpPr>
        <p:spPr>
          <a:xfrm>
            <a:off x="3897085" y="0"/>
            <a:ext cx="0" cy="718458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直接连接符 231"/>
          <p:cNvCxnSpPr/>
          <p:nvPr/>
        </p:nvCxnSpPr>
        <p:spPr>
          <a:xfrm>
            <a:off x="7768045" y="0"/>
            <a:ext cx="0" cy="718458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直接连接符 233"/>
          <p:cNvCxnSpPr/>
          <p:nvPr/>
        </p:nvCxnSpPr>
        <p:spPr>
          <a:xfrm flipH="1">
            <a:off x="3899095" y="419017"/>
            <a:ext cx="2397202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1054025" y="4363355"/>
            <a:ext cx="7179889" cy="1014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en-US" sz="6000" dirty="0"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ЗА ВНИМАНИЕ</a:t>
            </a:r>
            <a:r>
              <a:rPr lang="en-US" altLang="ru-RU" sz="6000" dirty="0">
                <a:latin typeface="Kinetika Ultra" panose="00000900000000000000" charset="0"/>
                <a:ea typeface="Hubot-Sans Black Wide" charset="0"/>
                <a:cs typeface="Kinetika Ultra" panose="00000900000000000000" charset="0"/>
              </a:rPr>
              <a:t>!</a:t>
            </a:r>
            <a:endParaRPr lang="en-US" altLang="ru-RU" sz="6000" dirty="0">
              <a:latin typeface="Kinetika Ultra" panose="00000900000000000000" charset="0"/>
              <a:ea typeface="Hubot-Sans Black Wide" charset="0"/>
              <a:cs typeface="Kinetika Ultra" panose="00000900000000000000" charset="0"/>
            </a:endParaRPr>
          </a:p>
        </p:txBody>
      </p:sp>
      <p:grpSp>
        <p:nvGrpSpPr>
          <p:cNvPr id="69" name="图形 67"/>
          <p:cNvGrpSpPr/>
          <p:nvPr/>
        </p:nvGrpSpPr>
        <p:grpSpPr>
          <a:xfrm>
            <a:off x="8190411" y="1111460"/>
            <a:ext cx="2904038" cy="3371440"/>
            <a:chOff x="8987127" y="1437956"/>
            <a:chExt cx="3200637" cy="3715777"/>
          </a:xfrm>
        </p:grpSpPr>
        <p:grpSp>
          <p:nvGrpSpPr>
            <p:cNvPr id="70" name="图形 67"/>
            <p:cNvGrpSpPr/>
            <p:nvPr/>
          </p:nvGrpSpPr>
          <p:grpSpPr>
            <a:xfrm>
              <a:off x="8987127" y="1437956"/>
              <a:ext cx="3200637" cy="3715777"/>
              <a:chOff x="8987127" y="1437956"/>
              <a:chExt cx="3200637" cy="3715777"/>
            </a:xfrm>
          </p:grpSpPr>
          <p:sp>
            <p:nvSpPr>
              <p:cNvPr id="71" name="任意多边形: 形状 70"/>
              <p:cNvSpPr/>
              <p:nvPr/>
            </p:nvSpPr>
            <p:spPr>
              <a:xfrm>
                <a:off x="9996068" y="4235853"/>
                <a:ext cx="1495607" cy="908047"/>
              </a:xfrm>
              <a:custGeom>
                <a:avLst/>
                <a:gdLst>
                  <a:gd name="connsiteX0" fmla="*/ 1359104 w 1495607"/>
                  <a:gd name="connsiteY0" fmla="*/ 172114 h 908047"/>
                  <a:gd name="connsiteX1" fmla="*/ 1495608 w 1495607"/>
                  <a:gd name="connsiteY1" fmla="*/ 896178 h 908047"/>
                  <a:gd name="connsiteX2" fmla="*/ 17805 w 1495607"/>
                  <a:gd name="connsiteY2" fmla="*/ 908048 h 908047"/>
                  <a:gd name="connsiteX3" fmla="*/ 0 w 1495607"/>
                  <a:gd name="connsiteY3" fmla="*/ 0 h 9080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95607" h="908047">
                    <a:moveTo>
                      <a:pt x="1359104" y="172114"/>
                    </a:moveTo>
                    <a:lnTo>
                      <a:pt x="1495608" y="896178"/>
                    </a:lnTo>
                    <a:lnTo>
                      <a:pt x="17805" y="9080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10000"/>
                </a:schemeClr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72" name="任意多边形: 形状 71"/>
              <p:cNvSpPr/>
              <p:nvPr/>
            </p:nvSpPr>
            <p:spPr>
              <a:xfrm>
                <a:off x="9004818" y="2262506"/>
                <a:ext cx="528323" cy="180992"/>
              </a:xfrm>
              <a:custGeom>
                <a:avLst/>
                <a:gdLst>
                  <a:gd name="connsiteX0" fmla="*/ 528324 w 528323"/>
                  <a:gd name="connsiteY0" fmla="*/ 8879 h 180992"/>
                  <a:gd name="connsiteX1" fmla="*/ 113 w 528323"/>
                  <a:gd name="connsiteY1" fmla="*/ 86033 h 180992"/>
                  <a:gd name="connsiteX2" fmla="*/ 207836 w 528323"/>
                  <a:gd name="connsiteY2" fmla="*/ 180992 h 180992"/>
                  <a:gd name="connsiteX3" fmla="*/ 528324 w 528323"/>
                  <a:gd name="connsiteY3" fmla="*/ 8879 h 1809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28323" h="180992">
                    <a:moveTo>
                      <a:pt x="528324" y="8879"/>
                    </a:moveTo>
                    <a:cubicBezTo>
                      <a:pt x="528324" y="8879"/>
                      <a:pt x="166292" y="-38601"/>
                      <a:pt x="113" y="86033"/>
                    </a:cubicBezTo>
                    <a:cubicBezTo>
                      <a:pt x="113" y="86033"/>
                      <a:pt x="-11757" y="175057"/>
                      <a:pt x="207836" y="180992"/>
                    </a:cubicBezTo>
                    <a:cubicBezTo>
                      <a:pt x="433364" y="180992"/>
                      <a:pt x="528324" y="56358"/>
                      <a:pt x="528324" y="8879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73" name="任意多边形: 形状 72"/>
              <p:cNvSpPr/>
              <p:nvPr/>
            </p:nvSpPr>
            <p:spPr>
              <a:xfrm>
                <a:off x="11598343" y="3719513"/>
                <a:ext cx="320648" cy="516340"/>
              </a:xfrm>
              <a:custGeom>
                <a:avLst/>
                <a:gdLst>
                  <a:gd name="connsiteX0" fmla="*/ 161 w 320648"/>
                  <a:gd name="connsiteY0" fmla="*/ 0 h 516340"/>
                  <a:gd name="connsiteX1" fmla="*/ 320649 w 320648"/>
                  <a:gd name="connsiteY1" fmla="*/ 516341 h 516340"/>
                  <a:gd name="connsiteX2" fmla="*/ 161 w 320648"/>
                  <a:gd name="connsiteY2" fmla="*/ 0 h 516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0648" h="516340">
                    <a:moveTo>
                      <a:pt x="161" y="0"/>
                    </a:moveTo>
                    <a:cubicBezTo>
                      <a:pt x="161" y="0"/>
                      <a:pt x="-17643" y="391707"/>
                      <a:pt x="320649" y="516341"/>
                    </a:cubicBezTo>
                    <a:cubicBezTo>
                      <a:pt x="314714" y="516341"/>
                      <a:pt x="308779" y="130569"/>
                      <a:pt x="161" y="0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74" name="任意多边形: 形状 73"/>
              <p:cNvSpPr/>
              <p:nvPr/>
            </p:nvSpPr>
            <p:spPr>
              <a:xfrm>
                <a:off x="10257206" y="1437956"/>
                <a:ext cx="1291461" cy="1404674"/>
              </a:xfrm>
              <a:custGeom>
                <a:avLst/>
                <a:gdLst>
                  <a:gd name="connsiteX0" fmla="*/ 0 w 1291461"/>
                  <a:gd name="connsiteY0" fmla="*/ 204324 h 1404674"/>
                  <a:gd name="connsiteX1" fmla="*/ 154309 w 1291461"/>
                  <a:gd name="connsiteY1" fmla="*/ 44081 h 1404674"/>
                  <a:gd name="connsiteX2" fmla="*/ 367967 w 1291461"/>
                  <a:gd name="connsiteY2" fmla="*/ 97495 h 1404674"/>
                  <a:gd name="connsiteX3" fmla="*/ 860568 w 1291461"/>
                  <a:gd name="connsiteY3" fmla="*/ 55951 h 1404674"/>
                  <a:gd name="connsiteX4" fmla="*/ 1062356 w 1291461"/>
                  <a:gd name="connsiteY4" fmla="*/ 495137 h 1404674"/>
                  <a:gd name="connsiteX5" fmla="*/ 1014877 w 1291461"/>
                  <a:gd name="connsiteY5" fmla="*/ 536682 h 1404674"/>
                  <a:gd name="connsiteX6" fmla="*/ 1169185 w 1291461"/>
                  <a:gd name="connsiteY6" fmla="*/ 625706 h 1404674"/>
                  <a:gd name="connsiteX7" fmla="*/ 1240405 w 1291461"/>
                  <a:gd name="connsiteY7" fmla="*/ 1165786 h 1404674"/>
                  <a:gd name="connsiteX8" fmla="*/ 753739 w 1291461"/>
                  <a:gd name="connsiteY8" fmla="*/ 1397249 h 1404674"/>
                  <a:gd name="connsiteX9" fmla="*/ 451056 w 1291461"/>
                  <a:gd name="connsiteY9" fmla="*/ 1189526 h 1404674"/>
                  <a:gd name="connsiteX10" fmla="*/ 415447 w 1291461"/>
                  <a:gd name="connsiteY10" fmla="*/ 1130177 h 1404674"/>
                  <a:gd name="connsiteX11" fmla="*/ 409512 w 1291461"/>
                  <a:gd name="connsiteY11" fmla="*/ 1041152 h 1404674"/>
                  <a:gd name="connsiteX12" fmla="*/ 332357 w 1291461"/>
                  <a:gd name="connsiteY12" fmla="*/ 774080 h 1404674"/>
                  <a:gd name="connsiteX13" fmla="*/ 0 w 1291461"/>
                  <a:gd name="connsiteY13" fmla="*/ 204324 h 1404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91461" h="1404674">
                    <a:moveTo>
                      <a:pt x="0" y="204324"/>
                    </a:moveTo>
                    <a:cubicBezTo>
                      <a:pt x="17805" y="127170"/>
                      <a:pt x="77154" y="67820"/>
                      <a:pt x="154309" y="44081"/>
                    </a:cubicBezTo>
                    <a:cubicBezTo>
                      <a:pt x="225528" y="20341"/>
                      <a:pt x="314552" y="44081"/>
                      <a:pt x="367967" y="97495"/>
                    </a:cubicBezTo>
                    <a:cubicBezTo>
                      <a:pt x="492601" y="-21204"/>
                      <a:pt x="706259" y="-27139"/>
                      <a:pt x="860568" y="55951"/>
                    </a:cubicBezTo>
                    <a:cubicBezTo>
                      <a:pt x="1008942" y="139040"/>
                      <a:pt x="1097966" y="323023"/>
                      <a:pt x="1062356" y="495137"/>
                    </a:cubicBezTo>
                    <a:cubicBezTo>
                      <a:pt x="1056421" y="518877"/>
                      <a:pt x="1038616" y="554486"/>
                      <a:pt x="1014877" y="536682"/>
                    </a:cubicBezTo>
                    <a:cubicBezTo>
                      <a:pt x="1074226" y="542617"/>
                      <a:pt x="1127641" y="584161"/>
                      <a:pt x="1169185" y="625706"/>
                    </a:cubicBezTo>
                    <a:cubicBezTo>
                      <a:pt x="1299754" y="768145"/>
                      <a:pt x="1329429" y="993673"/>
                      <a:pt x="1240405" y="1165786"/>
                    </a:cubicBezTo>
                    <a:cubicBezTo>
                      <a:pt x="1151380" y="1337900"/>
                      <a:pt x="943657" y="1432859"/>
                      <a:pt x="753739" y="1397249"/>
                    </a:cubicBezTo>
                    <a:cubicBezTo>
                      <a:pt x="629105" y="1373510"/>
                      <a:pt x="534146" y="1284485"/>
                      <a:pt x="451056" y="1189526"/>
                    </a:cubicBezTo>
                    <a:cubicBezTo>
                      <a:pt x="433251" y="1171721"/>
                      <a:pt x="421381" y="1153916"/>
                      <a:pt x="415447" y="1130177"/>
                    </a:cubicBezTo>
                    <a:cubicBezTo>
                      <a:pt x="403577" y="1100502"/>
                      <a:pt x="409512" y="1070827"/>
                      <a:pt x="409512" y="1041152"/>
                    </a:cubicBezTo>
                    <a:cubicBezTo>
                      <a:pt x="409512" y="946193"/>
                      <a:pt x="367967" y="863104"/>
                      <a:pt x="332357" y="774080"/>
                    </a:cubicBezTo>
                    <a:cubicBezTo>
                      <a:pt x="237398" y="590096"/>
                      <a:pt x="136504" y="364568"/>
                      <a:pt x="0" y="204324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75" name="任意多边形: 形状 74"/>
              <p:cNvSpPr/>
              <p:nvPr/>
            </p:nvSpPr>
            <p:spPr>
              <a:xfrm>
                <a:off x="10188023" y="1617611"/>
                <a:ext cx="449019" cy="903042"/>
              </a:xfrm>
              <a:custGeom>
                <a:avLst/>
                <a:gdLst>
                  <a:gd name="connsiteX0" fmla="*/ 336256 w 449019"/>
                  <a:gd name="connsiteY0" fmla="*/ 368896 h 903042"/>
                  <a:gd name="connsiteX1" fmla="*/ 419345 w 449019"/>
                  <a:gd name="connsiteY1" fmla="*/ 362962 h 903042"/>
                  <a:gd name="connsiteX2" fmla="*/ 431215 w 449019"/>
                  <a:gd name="connsiteY2" fmla="*/ 339222 h 903042"/>
                  <a:gd name="connsiteX3" fmla="*/ 443085 w 449019"/>
                  <a:gd name="connsiteY3" fmla="*/ 279872 h 903042"/>
                  <a:gd name="connsiteX4" fmla="*/ 431215 w 449019"/>
                  <a:gd name="connsiteY4" fmla="*/ 244262 h 903042"/>
                  <a:gd name="connsiteX5" fmla="*/ 389670 w 449019"/>
                  <a:gd name="connsiteY5" fmla="*/ 208653 h 903042"/>
                  <a:gd name="connsiteX6" fmla="*/ 336256 w 449019"/>
                  <a:gd name="connsiteY6" fmla="*/ 214588 h 903042"/>
                  <a:gd name="connsiteX7" fmla="*/ 330321 w 449019"/>
                  <a:gd name="connsiteY7" fmla="*/ 226458 h 903042"/>
                  <a:gd name="connsiteX8" fmla="*/ 282841 w 449019"/>
                  <a:gd name="connsiteY8" fmla="*/ 84019 h 903042"/>
                  <a:gd name="connsiteX9" fmla="*/ 247231 w 449019"/>
                  <a:gd name="connsiteY9" fmla="*/ 36539 h 903042"/>
                  <a:gd name="connsiteX10" fmla="*/ 164142 w 449019"/>
                  <a:gd name="connsiteY10" fmla="*/ 930 h 903042"/>
                  <a:gd name="connsiteX11" fmla="*/ 86988 w 449019"/>
                  <a:gd name="connsiteY11" fmla="*/ 24669 h 903042"/>
                  <a:gd name="connsiteX12" fmla="*/ 33573 w 449019"/>
                  <a:gd name="connsiteY12" fmla="*/ 119629 h 903042"/>
                  <a:gd name="connsiteX13" fmla="*/ 21703 w 449019"/>
                  <a:gd name="connsiteY13" fmla="*/ 161173 h 903042"/>
                  <a:gd name="connsiteX14" fmla="*/ 3898 w 449019"/>
                  <a:gd name="connsiteY14" fmla="*/ 303612 h 903042"/>
                  <a:gd name="connsiteX15" fmla="*/ 9833 w 449019"/>
                  <a:gd name="connsiteY15" fmla="*/ 469791 h 903042"/>
                  <a:gd name="connsiteX16" fmla="*/ 21703 w 449019"/>
                  <a:gd name="connsiteY16" fmla="*/ 499465 h 903042"/>
                  <a:gd name="connsiteX17" fmla="*/ 69183 w 449019"/>
                  <a:gd name="connsiteY17" fmla="*/ 517270 h 903042"/>
                  <a:gd name="connsiteX18" fmla="*/ 211622 w 449019"/>
                  <a:gd name="connsiteY18" fmla="*/ 511335 h 903042"/>
                  <a:gd name="connsiteX19" fmla="*/ 217557 w 449019"/>
                  <a:gd name="connsiteY19" fmla="*/ 505400 h 903042"/>
                  <a:gd name="connsiteX20" fmla="*/ 187882 w 449019"/>
                  <a:gd name="connsiteY20" fmla="*/ 517270 h 903042"/>
                  <a:gd name="connsiteX21" fmla="*/ 193817 w 449019"/>
                  <a:gd name="connsiteY21" fmla="*/ 612229 h 903042"/>
                  <a:gd name="connsiteX22" fmla="*/ 193817 w 449019"/>
                  <a:gd name="connsiteY22" fmla="*/ 724994 h 903042"/>
                  <a:gd name="connsiteX23" fmla="*/ 199752 w 449019"/>
                  <a:gd name="connsiteY23" fmla="*/ 784343 h 903042"/>
                  <a:gd name="connsiteX24" fmla="*/ 247231 w 449019"/>
                  <a:gd name="connsiteY24" fmla="*/ 867432 h 903042"/>
                  <a:gd name="connsiteX25" fmla="*/ 282841 w 449019"/>
                  <a:gd name="connsiteY25" fmla="*/ 897107 h 903042"/>
                  <a:gd name="connsiteX26" fmla="*/ 330321 w 449019"/>
                  <a:gd name="connsiteY26" fmla="*/ 903042 h 903042"/>
                  <a:gd name="connsiteX27" fmla="*/ 413410 w 449019"/>
                  <a:gd name="connsiteY27" fmla="*/ 855562 h 903042"/>
                  <a:gd name="connsiteX28" fmla="*/ 449020 w 449019"/>
                  <a:gd name="connsiteY28" fmla="*/ 766538 h 903042"/>
                  <a:gd name="connsiteX29" fmla="*/ 449020 w 449019"/>
                  <a:gd name="connsiteY29" fmla="*/ 742798 h 903042"/>
                  <a:gd name="connsiteX30" fmla="*/ 443085 w 449019"/>
                  <a:gd name="connsiteY30" fmla="*/ 719059 h 903042"/>
                  <a:gd name="connsiteX31" fmla="*/ 419345 w 449019"/>
                  <a:gd name="connsiteY31" fmla="*/ 647839 h 903042"/>
                  <a:gd name="connsiteX32" fmla="*/ 359995 w 449019"/>
                  <a:gd name="connsiteY32" fmla="*/ 463856 h 903042"/>
                  <a:gd name="connsiteX33" fmla="*/ 348126 w 449019"/>
                  <a:gd name="connsiteY33" fmla="*/ 422311 h 903042"/>
                  <a:gd name="connsiteX34" fmla="*/ 336256 w 449019"/>
                  <a:gd name="connsiteY34" fmla="*/ 368896 h 9030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449019" h="903042">
                    <a:moveTo>
                      <a:pt x="336256" y="368896"/>
                    </a:moveTo>
                    <a:cubicBezTo>
                      <a:pt x="359995" y="386701"/>
                      <a:pt x="395605" y="386701"/>
                      <a:pt x="419345" y="362962"/>
                    </a:cubicBezTo>
                    <a:cubicBezTo>
                      <a:pt x="425280" y="357027"/>
                      <a:pt x="431215" y="345157"/>
                      <a:pt x="431215" y="339222"/>
                    </a:cubicBezTo>
                    <a:cubicBezTo>
                      <a:pt x="437150" y="321417"/>
                      <a:pt x="443085" y="297677"/>
                      <a:pt x="443085" y="279872"/>
                    </a:cubicBezTo>
                    <a:cubicBezTo>
                      <a:pt x="443085" y="268002"/>
                      <a:pt x="437150" y="256132"/>
                      <a:pt x="431215" y="244262"/>
                    </a:cubicBezTo>
                    <a:cubicBezTo>
                      <a:pt x="419345" y="226458"/>
                      <a:pt x="407475" y="214588"/>
                      <a:pt x="389670" y="208653"/>
                    </a:cubicBezTo>
                    <a:cubicBezTo>
                      <a:pt x="371865" y="202718"/>
                      <a:pt x="354060" y="202718"/>
                      <a:pt x="336256" y="214588"/>
                    </a:cubicBezTo>
                    <a:cubicBezTo>
                      <a:pt x="336256" y="220523"/>
                      <a:pt x="330321" y="220523"/>
                      <a:pt x="330321" y="226458"/>
                    </a:cubicBezTo>
                    <a:cubicBezTo>
                      <a:pt x="324386" y="178978"/>
                      <a:pt x="306581" y="125563"/>
                      <a:pt x="282841" y="84019"/>
                    </a:cubicBezTo>
                    <a:cubicBezTo>
                      <a:pt x="270971" y="66214"/>
                      <a:pt x="259101" y="48409"/>
                      <a:pt x="247231" y="36539"/>
                    </a:cubicBezTo>
                    <a:cubicBezTo>
                      <a:pt x="223492" y="18734"/>
                      <a:pt x="187882" y="-5005"/>
                      <a:pt x="164142" y="930"/>
                    </a:cubicBezTo>
                    <a:cubicBezTo>
                      <a:pt x="134467" y="930"/>
                      <a:pt x="110728" y="12799"/>
                      <a:pt x="86988" y="24669"/>
                    </a:cubicBezTo>
                    <a:cubicBezTo>
                      <a:pt x="57313" y="42474"/>
                      <a:pt x="45443" y="89954"/>
                      <a:pt x="33573" y="119629"/>
                    </a:cubicBezTo>
                    <a:cubicBezTo>
                      <a:pt x="27638" y="131498"/>
                      <a:pt x="27638" y="149303"/>
                      <a:pt x="21703" y="161173"/>
                    </a:cubicBezTo>
                    <a:cubicBezTo>
                      <a:pt x="15768" y="208653"/>
                      <a:pt x="9833" y="256132"/>
                      <a:pt x="3898" y="303612"/>
                    </a:cubicBezTo>
                    <a:cubicBezTo>
                      <a:pt x="-2037" y="357027"/>
                      <a:pt x="-2037" y="416376"/>
                      <a:pt x="9833" y="469791"/>
                    </a:cubicBezTo>
                    <a:cubicBezTo>
                      <a:pt x="9833" y="481661"/>
                      <a:pt x="15768" y="493530"/>
                      <a:pt x="21703" y="499465"/>
                    </a:cubicBezTo>
                    <a:cubicBezTo>
                      <a:pt x="33573" y="511335"/>
                      <a:pt x="51378" y="517270"/>
                      <a:pt x="69183" y="517270"/>
                    </a:cubicBezTo>
                    <a:cubicBezTo>
                      <a:pt x="116662" y="517270"/>
                      <a:pt x="164142" y="517270"/>
                      <a:pt x="211622" y="511335"/>
                    </a:cubicBezTo>
                    <a:cubicBezTo>
                      <a:pt x="211622" y="511335"/>
                      <a:pt x="217557" y="511335"/>
                      <a:pt x="217557" y="505400"/>
                    </a:cubicBezTo>
                    <a:cubicBezTo>
                      <a:pt x="217557" y="505400"/>
                      <a:pt x="187882" y="511335"/>
                      <a:pt x="187882" y="517270"/>
                    </a:cubicBezTo>
                    <a:cubicBezTo>
                      <a:pt x="187882" y="546945"/>
                      <a:pt x="193817" y="582555"/>
                      <a:pt x="193817" y="612229"/>
                    </a:cubicBezTo>
                    <a:cubicBezTo>
                      <a:pt x="193817" y="653774"/>
                      <a:pt x="199752" y="683449"/>
                      <a:pt x="193817" y="724994"/>
                    </a:cubicBezTo>
                    <a:cubicBezTo>
                      <a:pt x="187882" y="748733"/>
                      <a:pt x="199752" y="760603"/>
                      <a:pt x="199752" y="784343"/>
                    </a:cubicBezTo>
                    <a:cubicBezTo>
                      <a:pt x="199752" y="808083"/>
                      <a:pt x="229427" y="849627"/>
                      <a:pt x="247231" y="867432"/>
                    </a:cubicBezTo>
                    <a:cubicBezTo>
                      <a:pt x="259101" y="879302"/>
                      <a:pt x="270971" y="891172"/>
                      <a:pt x="282841" y="897107"/>
                    </a:cubicBezTo>
                    <a:cubicBezTo>
                      <a:pt x="300646" y="903042"/>
                      <a:pt x="312516" y="903042"/>
                      <a:pt x="330321" y="903042"/>
                    </a:cubicBezTo>
                    <a:cubicBezTo>
                      <a:pt x="365930" y="903042"/>
                      <a:pt x="395605" y="885237"/>
                      <a:pt x="413410" y="855562"/>
                    </a:cubicBezTo>
                    <a:cubicBezTo>
                      <a:pt x="431215" y="825888"/>
                      <a:pt x="443085" y="796213"/>
                      <a:pt x="449020" y="766538"/>
                    </a:cubicBezTo>
                    <a:cubicBezTo>
                      <a:pt x="449020" y="760603"/>
                      <a:pt x="449020" y="748733"/>
                      <a:pt x="449020" y="742798"/>
                    </a:cubicBezTo>
                    <a:cubicBezTo>
                      <a:pt x="449020" y="736863"/>
                      <a:pt x="449020" y="730928"/>
                      <a:pt x="443085" y="719059"/>
                    </a:cubicBezTo>
                    <a:cubicBezTo>
                      <a:pt x="437150" y="695319"/>
                      <a:pt x="431215" y="671579"/>
                      <a:pt x="419345" y="647839"/>
                    </a:cubicBezTo>
                    <a:cubicBezTo>
                      <a:pt x="395605" y="588490"/>
                      <a:pt x="383735" y="523205"/>
                      <a:pt x="359995" y="463856"/>
                    </a:cubicBezTo>
                    <a:cubicBezTo>
                      <a:pt x="354060" y="451986"/>
                      <a:pt x="348126" y="434181"/>
                      <a:pt x="348126" y="422311"/>
                    </a:cubicBezTo>
                    <a:cubicBezTo>
                      <a:pt x="348126" y="398571"/>
                      <a:pt x="348126" y="380766"/>
                      <a:pt x="336256" y="368896"/>
                    </a:cubicBez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76" name="任意多边形: 形状 75"/>
              <p:cNvSpPr/>
              <p:nvPr/>
            </p:nvSpPr>
            <p:spPr>
              <a:xfrm>
                <a:off x="10180051" y="1612054"/>
                <a:ext cx="344227" cy="529420"/>
              </a:xfrm>
              <a:custGeom>
                <a:avLst/>
                <a:gdLst>
                  <a:gd name="connsiteX0" fmla="*/ 344227 w 344227"/>
                  <a:gd name="connsiteY0" fmla="*/ 237949 h 529420"/>
                  <a:gd name="connsiteX1" fmla="*/ 261138 w 344227"/>
                  <a:gd name="connsiteY1" fmla="*/ 42095 h 529420"/>
                  <a:gd name="connsiteX2" fmla="*/ 83089 w 344227"/>
                  <a:gd name="connsiteY2" fmla="*/ 30226 h 529420"/>
                  <a:gd name="connsiteX3" fmla="*/ 35610 w 344227"/>
                  <a:gd name="connsiteY3" fmla="*/ 125185 h 529420"/>
                  <a:gd name="connsiteX4" fmla="*/ 5935 w 344227"/>
                  <a:gd name="connsiteY4" fmla="*/ 267624 h 529420"/>
                  <a:gd name="connsiteX5" fmla="*/ 0 w 344227"/>
                  <a:gd name="connsiteY5" fmla="*/ 421932 h 529420"/>
                  <a:gd name="connsiteX6" fmla="*/ 23740 w 344227"/>
                  <a:gd name="connsiteY6" fmla="*/ 510957 h 529420"/>
                  <a:gd name="connsiteX7" fmla="*/ 148374 w 344227"/>
                  <a:gd name="connsiteY7" fmla="*/ 528761 h 529420"/>
                  <a:gd name="connsiteX8" fmla="*/ 290813 w 344227"/>
                  <a:gd name="connsiteY8" fmla="*/ 487217 h 529420"/>
                  <a:gd name="connsiteX9" fmla="*/ 284878 w 344227"/>
                  <a:gd name="connsiteY9" fmla="*/ 475347 h 529420"/>
                  <a:gd name="connsiteX10" fmla="*/ 136504 w 344227"/>
                  <a:gd name="connsiteY10" fmla="*/ 516891 h 529420"/>
                  <a:gd name="connsiteX11" fmla="*/ 11870 w 344227"/>
                  <a:gd name="connsiteY11" fmla="*/ 463477 h 529420"/>
                  <a:gd name="connsiteX12" fmla="*/ 11870 w 344227"/>
                  <a:gd name="connsiteY12" fmla="*/ 315103 h 529420"/>
                  <a:gd name="connsiteX13" fmla="*/ 35610 w 344227"/>
                  <a:gd name="connsiteY13" fmla="*/ 160794 h 529420"/>
                  <a:gd name="connsiteX14" fmla="*/ 83089 w 344227"/>
                  <a:gd name="connsiteY14" fmla="*/ 42095 h 529420"/>
                  <a:gd name="connsiteX15" fmla="*/ 219593 w 344227"/>
                  <a:gd name="connsiteY15" fmla="*/ 30226 h 529420"/>
                  <a:gd name="connsiteX16" fmla="*/ 326422 w 344227"/>
                  <a:gd name="connsiteY16" fmla="*/ 237949 h 529420"/>
                  <a:gd name="connsiteX17" fmla="*/ 344227 w 344227"/>
                  <a:gd name="connsiteY17" fmla="*/ 237949 h 529420"/>
                  <a:gd name="connsiteX18" fmla="*/ 344227 w 344227"/>
                  <a:gd name="connsiteY18" fmla="*/ 237949 h 529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344227" h="529420">
                    <a:moveTo>
                      <a:pt x="344227" y="237949"/>
                    </a:moveTo>
                    <a:cubicBezTo>
                      <a:pt x="338292" y="166729"/>
                      <a:pt x="308617" y="89575"/>
                      <a:pt x="261138" y="42095"/>
                    </a:cubicBezTo>
                    <a:cubicBezTo>
                      <a:pt x="213658" y="-5384"/>
                      <a:pt x="136504" y="-17254"/>
                      <a:pt x="83089" y="30226"/>
                    </a:cubicBezTo>
                    <a:cubicBezTo>
                      <a:pt x="53415" y="53965"/>
                      <a:pt x="41545" y="89575"/>
                      <a:pt x="35610" y="125185"/>
                    </a:cubicBezTo>
                    <a:cubicBezTo>
                      <a:pt x="23740" y="172664"/>
                      <a:pt x="11870" y="220144"/>
                      <a:pt x="5935" y="267624"/>
                    </a:cubicBezTo>
                    <a:cubicBezTo>
                      <a:pt x="0" y="321038"/>
                      <a:pt x="0" y="368518"/>
                      <a:pt x="0" y="421932"/>
                    </a:cubicBezTo>
                    <a:cubicBezTo>
                      <a:pt x="0" y="451607"/>
                      <a:pt x="0" y="493152"/>
                      <a:pt x="23740" y="510957"/>
                    </a:cubicBezTo>
                    <a:cubicBezTo>
                      <a:pt x="53415" y="534696"/>
                      <a:pt x="112764" y="528761"/>
                      <a:pt x="148374" y="528761"/>
                    </a:cubicBezTo>
                    <a:cubicBezTo>
                      <a:pt x="195853" y="522826"/>
                      <a:pt x="243333" y="510957"/>
                      <a:pt x="290813" y="487217"/>
                    </a:cubicBezTo>
                    <a:cubicBezTo>
                      <a:pt x="296748" y="481282"/>
                      <a:pt x="290813" y="475347"/>
                      <a:pt x="284878" y="475347"/>
                    </a:cubicBezTo>
                    <a:cubicBezTo>
                      <a:pt x="237398" y="499087"/>
                      <a:pt x="183983" y="510957"/>
                      <a:pt x="136504" y="516891"/>
                    </a:cubicBezTo>
                    <a:cubicBezTo>
                      <a:pt x="89024" y="522826"/>
                      <a:pt x="23740" y="522826"/>
                      <a:pt x="11870" y="463477"/>
                    </a:cubicBezTo>
                    <a:cubicBezTo>
                      <a:pt x="0" y="415997"/>
                      <a:pt x="5935" y="362583"/>
                      <a:pt x="11870" y="315103"/>
                    </a:cubicBezTo>
                    <a:cubicBezTo>
                      <a:pt x="17805" y="261689"/>
                      <a:pt x="23740" y="214209"/>
                      <a:pt x="35610" y="160794"/>
                    </a:cubicBezTo>
                    <a:cubicBezTo>
                      <a:pt x="47480" y="125185"/>
                      <a:pt x="53415" y="71770"/>
                      <a:pt x="83089" y="42095"/>
                    </a:cubicBezTo>
                    <a:cubicBezTo>
                      <a:pt x="118699" y="551"/>
                      <a:pt x="178049" y="6486"/>
                      <a:pt x="219593" y="30226"/>
                    </a:cubicBezTo>
                    <a:cubicBezTo>
                      <a:pt x="284878" y="71770"/>
                      <a:pt x="320487" y="166729"/>
                      <a:pt x="326422" y="237949"/>
                    </a:cubicBezTo>
                    <a:cubicBezTo>
                      <a:pt x="332357" y="243884"/>
                      <a:pt x="344227" y="243884"/>
                      <a:pt x="344227" y="237949"/>
                    </a:cubicBezTo>
                    <a:lnTo>
                      <a:pt x="344227" y="237949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77" name="任意多边形: 形状 76"/>
              <p:cNvSpPr/>
              <p:nvPr/>
            </p:nvSpPr>
            <p:spPr>
              <a:xfrm>
                <a:off x="10514875" y="1818260"/>
                <a:ext cx="134779" cy="183666"/>
              </a:xfrm>
              <a:custGeom>
                <a:avLst/>
                <a:gdLst>
                  <a:gd name="connsiteX0" fmla="*/ 9404 w 134779"/>
                  <a:gd name="connsiteY0" fmla="*/ 31743 h 183666"/>
                  <a:gd name="connsiteX1" fmla="*/ 80623 w 134779"/>
                  <a:gd name="connsiteY1" fmla="*/ 19873 h 183666"/>
                  <a:gd name="connsiteX2" fmla="*/ 116233 w 134779"/>
                  <a:gd name="connsiteY2" fmla="*/ 97027 h 183666"/>
                  <a:gd name="connsiteX3" fmla="*/ 86558 w 134779"/>
                  <a:gd name="connsiteY3" fmla="*/ 168247 h 183666"/>
                  <a:gd name="connsiteX4" fmla="*/ 21274 w 134779"/>
                  <a:gd name="connsiteY4" fmla="*/ 162312 h 183666"/>
                  <a:gd name="connsiteX5" fmla="*/ 15339 w 134779"/>
                  <a:gd name="connsiteY5" fmla="*/ 168247 h 183666"/>
                  <a:gd name="connsiteX6" fmla="*/ 80623 w 134779"/>
                  <a:gd name="connsiteY6" fmla="*/ 180117 h 183666"/>
                  <a:gd name="connsiteX7" fmla="*/ 128103 w 134779"/>
                  <a:gd name="connsiteY7" fmla="*/ 132637 h 183666"/>
                  <a:gd name="connsiteX8" fmla="*/ 74688 w 134779"/>
                  <a:gd name="connsiteY8" fmla="*/ 2068 h 183666"/>
                  <a:gd name="connsiteX9" fmla="*/ 9404 w 134779"/>
                  <a:gd name="connsiteY9" fmla="*/ 31743 h 183666"/>
                  <a:gd name="connsiteX10" fmla="*/ 9404 w 134779"/>
                  <a:gd name="connsiteY10" fmla="*/ 31743 h 183666"/>
                  <a:gd name="connsiteX11" fmla="*/ 9404 w 134779"/>
                  <a:gd name="connsiteY11" fmla="*/ 31743 h 183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4779" h="183666">
                    <a:moveTo>
                      <a:pt x="9404" y="31743"/>
                    </a:moveTo>
                    <a:cubicBezTo>
                      <a:pt x="21274" y="2068"/>
                      <a:pt x="56883" y="8003"/>
                      <a:pt x="80623" y="19873"/>
                    </a:cubicBezTo>
                    <a:cubicBezTo>
                      <a:pt x="104363" y="37678"/>
                      <a:pt x="116233" y="67353"/>
                      <a:pt x="116233" y="97027"/>
                    </a:cubicBezTo>
                    <a:cubicBezTo>
                      <a:pt x="116233" y="120767"/>
                      <a:pt x="104363" y="150442"/>
                      <a:pt x="86558" y="168247"/>
                    </a:cubicBezTo>
                    <a:cubicBezTo>
                      <a:pt x="68753" y="180117"/>
                      <a:pt x="39078" y="186052"/>
                      <a:pt x="21274" y="162312"/>
                    </a:cubicBezTo>
                    <a:cubicBezTo>
                      <a:pt x="15339" y="156377"/>
                      <a:pt x="9404" y="162312"/>
                      <a:pt x="15339" y="168247"/>
                    </a:cubicBezTo>
                    <a:cubicBezTo>
                      <a:pt x="33143" y="186052"/>
                      <a:pt x="56883" y="186052"/>
                      <a:pt x="80623" y="180117"/>
                    </a:cubicBezTo>
                    <a:cubicBezTo>
                      <a:pt x="104363" y="174182"/>
                      <a:pt x="122168" y="150442"/>
                      <a:pt x="128103" y="132637"/>
                    </a:cubicBezTo>
                    <a:cubicBezTo>
                      <a:pt x="145908" y="85157"/>
                      <a:pt x="128103" y="19873"/>
                      <a:pt x="74688" y="2068"/>
                    </a:cubicBezTo>
                    <a:cubicBezTo>
                      <a:pt x="50948" y="-3867"/>
                      <a:pt x="15339" y="2068"/>
                      <a:pt x="9404" y="31743"/>
                    </a:cubicBezTo>
                    <a:cubicBezTo>
                      <a:pt x="-8401" y="37678"/>
                      <a:pt x="3469" y="37678"/>
                      <a:pt x="9404" y="31743"/>
                    </a:cubicBezTo>
                    <a:lnTo>
                      <a:pt x="9404" y="31743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78" name="任意多边形: 形状 77"/>
              <p:cNvSpPr/>
              <p:nvPr/>
            </p:nvSpPr>
            <p:spPr>
              <a:xfrm>
                <a:off x="10518344" y="1978114"/>
                <a:ext cx="112764" cy="350583"/>
              </a:xfrm>
              <a:custGeom>
                <a:avLst/>
                <a:gdLst>
                  <a:gd name="connsiteX0" fmla="*/ 0 w 112764"/>
                  <a:gd name="connsiteY0" fmla="*/ 8393 h 350583"/>
                  <a:gd name="connsiteX1" fmla="*/ 100894 w 112764"/>
                  <a:gd name="connsiteY1" fmla="*/ 346685 h 350583"/>
                  <a:gd name="connsiteX2" fmla="*/ 112764 w 112764"/>
                  <a:gd name="connsiteY2" fmla="*/ 340751 h 350583"/>
                  <a:gd name="connsiteX3" fmla="*/ 11870 w 112764"/>
                  <a:gd name="connsiteY3" fmla="*/ 2458 h 350583"/>
                  <a:gd name="connsiteX4" fmla="*/ 0 w 112764"/>
                  <a:gd name="connsiteY4" fmla="*/ 8393 h 350583"/>
                  <a:gd name="connsiteX5" fmla="*/ 0 w 112764"/>
                  <a:gd name="connsiteY5" fmla="*/ 8393 h 3505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2764" h="350583">
                    <a:moveTo>
                      <a:pt x="0" y="8393"/>
                    </a:moveTo>
                    <a:cubicBezTo>
                      <a:pt x="29675" y="121157"/>
                      <a:pt x="71219" y="233921"/>
                      <a:pt x="100894" y="346685"/>
                    </a:cubicBezTo>
                    <a:cubicBezTo>
                      <a:pt x="100894" y="352620"/>
                      <a:pt x="112764" y="352620"/>
                      <a:pt x="112764" y="340751"/>
                    </a:cubicBezTo>
                    <a:cubicBezTo>
                      <a:pt x="83089" y="227986"/>
                      <a:pt x="41545" y="115222"/>
                      <a:pt x="11870" y="2458"/>
                    </a:cubicBezTo>
                    <a:cubicBezTo>
                      <a:pt x="11870" y="-3477"/>
                      <a:pt x="0" y="2458"/>
                      <a:pt x="0" y="8393"/>
                    </a:cubicBezTo>
                    <a:lnTo>
                      <a:pt x="0" y="8393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79" name="任意多边形: 形状 78"/>
              <p:cNvSpPr/>
              <p:nvPr/>
            </p:nvSpPr>
            <p:spPr>
              <a:xfrm>
                <a:off x="10262481" y="1968702"/>
                <a:ext cx="48139" cy="31218"/>
              </a:xfrm>
              <a:custGeom>
                <a:avLst/>
                <a:gdLst>
                  <a:gd name="connsiteX0" fmla="*/ 659 w 48139"/>
                  <a:gd name="connsiteY0" fmla="*/ 29675 h 31218"/>
                  <a:gd name="connsiteX1" fmla="*/ 48139 w 48139"/>
                  <a:gd name="connsiteY1" fmla="*/ 5935 h 31218"/>
                  <a:gd name="connsiteX2" fmla="*/ 48139 w 48139"/>
                  <a:gd name="connsiteY2" fmla="*/ 0 h 31218"/>
                  <a:gd name="connsiteX3" fmla="*/ 42204 w 48139"/>
                  <a:gd name="connsiteY3" fmla="*/ 0 h 31218"/>
                  <a:gd name="connsiteX4" fmla="*/ 42204 w 48139"/>
                  <a:gd name="connsiteY4" fmla="*/ 0 h 31218"/>
                  <a:gd name="connsiteX5" fmla="*/ 42204 w 48139"/>
                  <a:gd name="connsiteY5" fmla="*/ 0 h 31218"/>
                  <a:gd name="connsiteX6" fmla="*/ 42204 w 48139"/>
                  <a:gd name="connsiteY6" fmla="*/ 0 h 31218"/>
                  <a:gd name="connsiteX7" fmla="*/ 36269 w 48139"/>
                  <a:gd name="connsiteY7" fmla="*/ 5935 h 31218"/>
                  <a:gd name="connsiteX8" fmla="*/ 36269 w 48139"/>
                  <a:gd name="connsiteY8" fmla="*/ 5935 h 31218"/>
                  <a:gd name="connsiteX9" fmla="*/ 36269 w 48139"/>
                  <a:gd name="connsiteY9" fmla="*/ 5935 h 31218"/>
                  <a:gd name="connsiteX10" fmla="*/ 36269 w 48139"/>
                  <a:gd name="connsiteY10" fmla="*/ 5935 h 31218"/>
                  <a:gd name="connsiteX11" fmla="*/ 30334 w 48139"/>
                  <a:gd name="connsiteY11" fmla="*/ 5935 h 31218"/>
                  <a:gd name="connsiteX12" fmla="*/ 30334 w 48139"/>
                  <a:gd name="connsiteY12" fmla="*/ 5935 h 31218"/>
                  <a:gd name="connsiteX13" fmla="*/ 30334 w 48139"/>
                  <a:gd name="connsiteY13" fmla="*/ 5935 h 31218"/>
                  <a:gd name="connsiteX14" fmla="*/ 30334 w 48139"/>
                  <a:gd name="connsiteY14" fmla="*/ 5935 h 31218"/>
                  <a:gd name="connsiteX15" fmla="*/ 24399 w 48139"/>
                  <a:gd name="connsiteY15" fmla="*/ 5935 h 31218"/>
                  <a:gd name="connsiteX16" fmla="*/ 24399 w 48139"/>
                  <a:gd name="connsiteY16" fmla="*/ 5935 h 31218"/>
                  <a:gd name="connsiteX17" fmla="*/ 24399 w 48139"/>
                  <a:gd name="connsiteY17" fmla="*/ 5935 h 31218"/>
                  <a:gd name="connsiteX18" fmla="*/ 24399 w 48139"/>
                  <a:gd name="connsiteY18" fmla="*/ 5935 h 31218"/>
                  <a:gd name="connsiteX19" fmla="*/ 24399 w 48139"/>
                  <a:gd name="connsiteY19" fmla="*/ 5935 h 31218"/>
                  <a:gd name="connsiteX20" fmla="*/ 24399 w 48139"/>
                  <a:gd name="connsiteY20" fmla="*/ 5935 h 31218"/>
                  <a:gd name="connsiteX21" fmla="*/ 24399 w 48139"/>
                  <a:gd name="connsiteY21" fmla="*/ 5935 h 31218"/>
                  <a:gd name="connsiteX22" fmla="*/ 18464 w 48139"/>
                  <a:gd name="connsiteY22" fmla="*/ 11870 h 31218"/>
                  <a:gd name="connsiteX23" fmla="*/ 659 w 48139"/>
                  <a:gd name="connsiteY23" fmla="*/ 29675 h 31218"/>
                  <a:gd name="connsiteX24" fmla="*/ 659 w 48139"/>
                  <a:gd name="connsiteY24" fmla="*/ 29675 h 312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8139" h="31218">
                    <a:moveTo>
                      <a:pt x="659" y="29675"/>
                    </a:moveTo>
                    <a:cubicBezTo>
                      <a:pt x="18464" y="35610"/>
                      <a:pt x="36269" y="23740"/>
                      <a:pt x="48139" y="5935"/>
                    </a:cubicBezTo>
                    <a:cubicBezTo>
                      <a:pt x="48139" y="5935"/>
                      <a:pt x="48139" y="0"/>
                      <a:pt x="48139" y="0"/>
                    </a:cubicBezTo>
                    <a:cubicBezTo>
                      <a:pt x="48139" y="0"/>
                      <a:pt x="42204" y="0"/>
                      <a:pt x="42204" y="0"/>
                    </a:cubicBezTo>
                    <a:cubicBezTo>
                      <a:pt x="42204" y="0"/>
                      <a:pt x="42204" y="0"/>
                      <a:pt x="42204" y="0"/>
                    </a:cubicBezTo>
                    <a:cubicBezTo>
                      <a:pt x="42204" y="0"/>
                      <a:pt x="42204" y="0"/>
                      <a:pt x="42204" y="0"/>
                    </a:cubicBezTo>
                    <a:cubicBezTo>
                      <a:pt x="42204" y="0"/>
                      <a:pt x="42204" y="0"/>
                      <a:pt x="42204" y="0"/>
                    </a:cubicBezTo>
                    <a:cubicBezTo>
                      <a:pt x="42204" y="0"/>
                      <a:pt x="42204" y="0"/>
                      <a:pt x="36269" y="5935"/>
                    </a:cubicBezTo>
                    <a:cubicBezTo>
                      <a:pt x="36269" y="5935"/>
                      <a:pt x="36269" y="5935"/>
                      <a:pt x="36269" y="5935"/>
                    </a:cubicBezTo>
                    <a:cubicBezTo>
                      <a:pt x="36269" y="5935"/>
                      <a:pt x="36269" y="5935"/>
                      <a:pt x="36269" y="5935"/>
                    </a:cubicBezTo>
                    <a:cubicBezTo>
                      <a:pt x="36269" y="5935"/>
                      <a:pt x="36269" y="5935"/>
                      <a:pt x="36269" y="5935"/>
                    </a:cubicBezTo>
                    <a:cubicBezTo>
                      <a:pt x="36269" y="5935"/>
                      <a:pt x="30334" y="5935"/>
                      <a:pt x="30334" y="5935"/>
                    </a:cubicBezTo>
                    <a:cubicBezTo>
                      <a:pt x="30334" y="5935"/>
                      <a:pt x="30334" y="5935"/>
                      <a:pt x="30334" y="5935"/>
                    </a:cubicBezTo>
                    <a:cubicBezTo>
                      <a:pt x="30334" y="5935"/>
                      <a:pt x="30334" y="5935"/>
                      <a:pt x="30334" y="5935"/>
                    </a:cubicBezTo>
                    <a:cubicBezTo>
                      <a:pt x="30334" y="5935"/>
                      <a:pt x="30334" y="5935"/>
                      <a:pt x="30334" y="5935"/>
                    </a:cubicBezTo>
                    <a:cubicBezTo>
                      <a:pt x="30334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24399" y="5935"/>
                      <a:pt x="24399" y="5935"/>
                      <a:pt x="24399" y="5935"/>
                    </a:cubicBezTo>
                    <a:cubicBezTo>
                      <a:pt x="18464" y="5935"/>
                      <a:pt x="18464" y="5935"/>
                      <a:pt x="18464" y="11870"/>
                    </a:cubicBezTo>
                    <a:cubicBezTo>
                      <a:pt x="-5276" y="23740"/>
                      <a:pt x="659" y="29675"/>
                      <a:pt x="659" y="29675"/>
                    </a:cubicBezTo>
                    <a:lnTo>
                      <a:pt x="659" y="29675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0" name="任意多边形: 形状 79"/>
              <p:cNvSpPr/>
              <p:nvPr/>
            </p:nvSpPr>
            <p:spPr>
              <a:xfrm>
                <a:off x="10286881" y="2010247"/>
                <a:ext cx="29674" cy="17804"/>
              </a:xfrm>
              <a:custGeom>
                <a:avLst/>
                <a:gdLst>
                  <a:gd name="connsiteX0" fmla="*/ 17805 w 29674"/>
                  <a:gd name="connsiteY0" fmla="*/ 0 h 17804"/>
                  <a:gd name="connsiteX1" fmla="*/ 17805 w 29674"/>
                  <a:gd name="connsiteY1" fmla="*/ 0 h 17804"/>
                  <a:gd name="connsiteX2" fmla="*/ 17805 w 29674"/>
                  <a:gd name="connsiteY2" fmla="*/ 0 h 17804"/>
                  <a:gd name="connsiteX3" fmla="*/ 17805 w 29674"/>
                  <a:gd name="connsiteY3" fmla="*/ 0 h 17804"/>
                  <a:gd name="connsiteX4" fmla="*/ 17805 w 29674"/>
                  <a:gd name="connsiteY4" fmla="*/ 0 h 17804"/>
                  <a:gd name="connsiteX5" fmla="*/ 17805 w 29674"/>
                  <a:gd name="connsiteY5" fmla="*/ 0 h 17804"/>
                  <a:gd name="connsiteX6" fmla="*/ 17805 w 29674"/>
                  <a:gd name="connsiteY6" fmla="*/ 0 h 17804"/>
                  <a:gd name="connsiteX7" fmla="*/ 11870 w 29674"/>
                  <a:gd name="connsiteY7" fmla="*/ 5935 h 17804"/>
                  <a:gd name="connsiteX8" fmla="*/ 17805 w 29674"/>
                  <a:gd name="connsiteY8" fmla="*/ 0 h 17804"/>
                  <a:gd name="connsiteX9" fmla="*/ 5935 w 29674"/>
                  <a:gd name="connsiteY9" fmla="*/ 5935 h 17804"/>
                  <a:gd name="connsiteX10" fmla="*/ 5935 w 29674"/>
                  <a:gd name="connsiteY10" fmla="*/ 5935 h 17804"/>
                  <a:gd name="connsiteX11" fmla="*/ 5935 w 29674"/>
                  <a:gd name="connsiteY11" fmla="*/ 5935 h 17804"/>
                  <a:gd name="connsiteX12" fmla="*/ 0 w 29674"/>
                  <a:gd name="connsiteY12" fmla="*/ 11870 h 17804"/>
                  <a:gd name="connsiteX13" fmla="*/ 5935 w 29674"/>
                  <a:gd name="connsiteY13" fmla="*/ 17805 h 17804"/>
                  <a:gd name="connsiteX14" fmla="*/ 29675 w 29674"/>
                  <a:gd name="connsiteY14" fmla="*/ 5935 h 17804"/>
                  <a:gd name="connsiteX15" fmla="*/ 29675 w 29674"/>
                  <a:gd name="connsiteY15" fmla="*/ 0 h 17804"/>
                  <a:gd name="connsiteX16" fmla="*/ 17805 w 29674"/>
                  <a:gd name="connsiteY16" fmla="*/ 0 h 17804"/>
                  <a:gd name="connsiteX17" fmla="*/ 17805 w 29674"/>
                  <a:gd name="connsiteY17" fmla="*/ 0 h 17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9674" h="17804">
                    <a:moveTo>
                      <a:pt x="17805" y="0"/>
                    </a:moveTo>
                    <a:cubicBezTo>
                      <a:pt x="17805" y="0"/>
                      <a:pt x="17805" y="0"/>
                      <a:pt x="17805" y="0"/>
                    </a:cubicBezTo>
                    <a:cubicBezTo>
                      <a:pt x="17805" y="5935"/>
                      <a:pt x="17805" y="0"/>
                      <a:pt x="17805" y="0"/>
                    </a:cubicBezTo>
                    <a:cubicBezTo>
                      <a:pt x="17805" y="5935"/>
                      <a:pt x="17805" y="5935"/>
                      <a:pt x="17805" y="0"/>
                    </a:cubicBezTo>
                    <a:cubicBezTo>
                      <a:pt x="17805" y="5935"/>
                      <a:pt x="17805" y="5935"/>
                      <a:pt x="17805" y="0"/>
                    </a:cubicBezTo>
                    <a:cubicBezTo>
                      <a:pt x="17805" y="5935"/>
                      <a:pt x="17805" y="5935"/>
                      <a:pt x="17805" y="0"/>
                    </a:cubicBezTo>
                    <a:cubicBezTo>
                      <a:pt x="17805" y="5935"/>
                      <a:pt x="17805" y="5935"/>
                      <a:pt x="17805" y="0"/>
                    </a:cubicBezTo>
                    <a:cubicBezTo>
                      <a:pt x="11870" y="5935"/>
                      <a:pt x="11870" y="5935"/>
                      <a:pt x="11870" y="5935"/>
                    </a:cubicBezTo>
                    <a:cubicBezTo>
                      <a:pt x="11870" y="5935"/>
                      <a:pt x="11870" y="5935"/>
                      <a:pt x="17805" y="0"/>
                    </a:cubicBezTo>
                    <a:cubicBezTo>
                      <a:pt x="11870" y="5935"/>
                      <a:pt x="11870" y="5935"/>
                      <a:pt x="5935" y="5935"/>
                    </a:cubicBezTo>
                    <a:cubicBezTo>
                      <a:pt x="5935" y="5935"/>
                      <a:pt x="5935" y="5935"/>
                      <a:pt x="5935" y="5935"/>
                    </a:cubicBezTo>
                    <a:cubicBezTo>
                      <a:pt x="5935" y="5935"/>
                      <a:pt x="5935" y="5935"/>
                      <a:pt x="5935" y="5935"/>
                    </a:cubicBezTo>
                    <a:cubicBezTo>
                      <a:pt x="5935" y="5935"/>
                      <a:pt x="0" y="5935"/>
                      <a:pt x="0" y="11870"/>
                    </a:cubicBezTo>
                    <a:cubicBezTo>
                      <a:pt x="0" y="17805"/>
                      <a:pt x="0" y="17805"/>
                      <a:pt x="5935" y="17805"/>
                    </a:cubicBezTo>
                    <a:cubicBezTo>
                      <a:pt x="11870" y="17805"/>
                      <a:pt x="23740" y="17805"/>
                      <a:pt x="29675" y="5935"/>
                    </a:cubicBezTo>
                    <a:cubicBezTo>
                      <a:pt x="29675" y="5935"/>
                      <a:pt x="29675" y="0"/>
                      <a:pt x="29675" y="0"/>
                    </a:cubicBezTo>
                    <a:cubicBezTo>
                      <a:pt x="23740" y="0"/>
                      <a:pt x="23740" y="0"/>
                      <a:pt x="17805" y="0"/>
                    </a:cubicBezTo>
                    <a:lnTo>
                      <a:pt x="17805" y="0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1" name="任意多边形: 形状 80"/>
              <p:cNvSpPr/>
              <p:nvPr/>
            </p:nvSpPr>
            <p:spPr>
              <a:xfrm>
                <a:off x="10334360" y="1855938"/>
                <a:ext cx="29674" cy="41544"/>
              </a:xfrm>
              <a:custGeom>
                <a:avLst/>
                <a:gdLst>
                  <a:gd name="connsiteX0" fmla="*/ 0 w 29674"/>
                  <a:gd name="connsiteY0" fmla="*/ 23740 h 41544"/>
                  <a:gd name="connsiteX1" fmla="*/ 17805 w 29674"/>
                  <a:gd name="connsiteY1" fmla="*/ 41545 h 41544"/>
                  <a:gd name="connsiteX2" fmla="*/ 29675 w 29674"/>
                  <a:gd name="connsiteY2" fmla="*/ 17805 h 41544"/>
                  <a:gd name="connsiteX3" fmla="*/ 11870 w 29674"/>
                  <a:gd name="connsiteY3" fmla="*/ 0 h 41544"/>
                  <a:gd name="connsiteX4" fmla="*/ 0 w 29674"/>
                  <a:gd name="connsiteY4" fmla="*/ 23740 h 41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674" h="41544">
                    <a:moveTo>
                      <a:pt x="0" y="23740"/>
                    </a:moveTo>
                    <a:cubicBezTo>
                      <a:pt x="0" y="35610"/>
                      <a:pt x="5935" y="41545"/>
                      <a:pt x="17805" y="41545"/>
                    </a:cubicBezTo>
                    <a:cubicBezTo>
                      <a:pt x="23740" y="41545"/>
                      <a:pt x="29675" y="29675"/>
                      <a:pt x="29675" y="17805"/>
                    </a:cubicBezTo>
                    <a:cubicBezTo>
                      <a:pt x="29675" y="5935"/>
                      <a:pt x="23740" y="0"/>
                      <a:pt x="11870" y="0"/>
                    </a:cubicBezTo>
                    <a:cubicBezTo>
                      <a:pt x="5935" y="0"/>
                      <a:pt x="0" y="11870"/>
                      <a:pt x="0" y="23740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2" name="任意多边形: 形状 81"/>
              <p:cNvSpPr/>
              <p:nvPr/>
            </p:nvSpPr>
            <p:spPr>
              <a:xfrm>
                <a:off x="10215661" y="1866229"/>
                <a:ext cx="23739" cy="37188"/>
              </a:xfrm>
              <a:custGeom>
                <a:avLst/>
                <a:gdLst>
                  <a:gd name="connsiteX0" fmla="*/ 0 w 23739"/>
                  <a:gd name="connsiteY0" fmla="*/ 19383 h 37188"/>
                  <a:gd name="connsiteX1" fmla="*/ 11870 w 23739"/>
                  <a:gd name="connsiteY1" fmla="*/ 37188 h 37188"/>
                  <a:gd name="connsiteX2" fmla="*/ 23740 w 23739"/>
                  <a:gd name="connsiteY2" fmla="*/ 19383 h 37188"/>
                  <a:gd name="connsiteX3" fmla="*/ 11870 w 23739"/>
                  <a:gd name="connsiteY3" fmla="*/ 1579 h 37188"/>
                  <a:gd name="connsiteX4" fmla="*/ 0 w 23739"/>
                  <a:gd name="connsiteY4" fmla="*/ 19383 h 371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39" h="37188">
                    <a:moveTo>
                      <a:pt x="0" y="19383"/>
                    </a:moveTo>
                    <a:cubicBezTo>
                      <a:pt x="0" y="31253"/>
                      <a:pt x="5935" y="37188"/>
                      <a:pt x="11870" y="37188"/>
                    </a:cubicBezTo>
                    <a:cubicBezTo>
                      <a:pt x="17805" y="37188"/>
                      <a:pt x="23740" y="31253"/>
                      <a:pt x="23740" y="19383"/>
                    </a:cubicBezTo>
                    <a:cubicBezTo>
                      <a:pt x="23740" y="7514"/>
                      <a:pt x="17805" y="1579"/>
                      <a:pt x="11870" y="1579"/>
                    </a:cubicBezTo>
                    <a:cubicBezTo>
                      <a:pt x="5935" y="-4356"/>
                      <a:pt x="0" y="7514"/>
                      <a:pt x="0" y="19383"/>
                    </a:cubicBez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3" name="任意多边形: 形状 82"/>
              <p:cNvSpPr/>
              <p:nvPr/>
            </p:nvSpPr>
            <p:spPr>
              <a:xfrm>
                <a:off x="10545381" y="1865170"/>
                <a:ext cx="48080" cy="67922"/>
              </a:xfrm>
              <a:custGeom>
                <a:avLst/>
                <a:gdLst>
                  <a:gd name="connsiteX0" fmla="*/ 8573 w 48080"/>
                  <a:gd name="connsiteY0" fmla="*/ 14508 h 67922"/>
                  <a:gd name="connsiteX1" fmla="*/ 38247 w 48080"/>
                  <a:gd name="connsiteY1" fmla="*/ 26378 h 67922"/>
                  <a:gd name="connsiteX2" fmla="*/ 32312 w 48080"/>
                  <a:gd name="connsiteY2" fmla="*/ 61987 h 67922"/>
                  <a:gd name="connsiteX3" fmla="*/ 32312 w 48080"/>
                  <a:gd name="connsiteY3" fmla="*/ 67922 h 67922"/>
                  <a:gd name="connsiteX4" fmla="*/ 38247 w 48080"/>
                  <a:gd name="connsiteY4" fmla="*/ 67922 h 67922"/>
                  <a:gd name="connsiteX5" fmla="*/ 44182 w 48080"/>
                  <a:gd name="connsiteY5" fmla="*/ 20443 h 67922"/>
                  <a:gd name="connsiteX6" fmla="*/ 26378 w 48080"/>
                  <a:gd name="connsiteY6" fmla="*/ 2638 h 67922"/>
                  <a:gd name="connsiteX7" fmla="*/ 2638 w 48080"/>
                  <a:gd name="connsiteY7" fmla="*/ 2638 h 67922"/>
                  <a:gd name="connsiteX8" fmla="*/ 2638 w 48080"/>
                  <a:gd name="connsiteY8" fmla="*/ 8573 h 67922"/>
                  <a:gd name="connsiteX9" fmla="*/ 8573 w 48080"/>
                  <a:gd name="connsiteY9" fmla="*/ 14508 h 67922"/>
                  <a:gd name="connsiteX10" fmla="*/ 8573 w 48080"/>
                  <a:gd name="connsiteY10" fmla="*/ 14508 h 67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8080" h="67922">
                    <a:moveTo>
                      <a:pt x="8573" y="14508"/>
                    </a:moveTo>
                    <a:cubicBezTo>
                      <a:pt x="20443" y="8573"/>
                      <a:pt x="32312" y="14508"/>
                      <a:pt x="38247" y="26378"/>
                    </a:cubicBezTo>
                    <a:cubicBezTo>
                      <a:pt x="44182" y="38247"/>
                      <a:pt x="38247" y="50117"/>
                      <a:pt x="32312" y="61987"/>
                    </a:cubicBezTo>
                    <a:cubicBezTo>
                      <a:pt x="32312" y="61987"/>
                      <a:pt x="32312" y="67922"/>
                      <a:pt x="32312" y="67922"/>
                    </a:cubicBezTo>
                    <a:cubicBezTo>
                      <a:pt x="32312" y="67922"/>
                      <a:pt x="38247" y="67922"/>
                      <a:pt x="38247" y="67922"/>
                    </a:cubicBezTo>
                    <a:cubicBezTo>
                      <a:pt x="50117" y="56052"/>
                      <a:pt x="50117" y="32313"/>
                      <a:pt x="44182" y="20443"/>
                    </a:cubicBezTo>
                    <a:cubicBezTo>
                      <a:pt x="38247" y="14508"/>
                      <a:pt x="32312" y="2638"/>
                      <a:pt x="26378" y="2638"/>
                    </a:cubicBezTo>
                    <a:cubicBezTo>
                      <a:pt x="20443" y="-3297"/>
                      <a:pt x="8573" y="2638"/>
                      <a:pt x="2638" y="2638"/>
                    </a:cubicBezTo>
                    <a:cubicBezTo>
                      <a:pt x="2638" y="2638"/>
                      <a:pt x="-3297" y="8573"/>
                      <a:pt x="2638" y="8573"/>
                    </a:cubicBezTo>
                    <a:cubicBezTo>
                      <a:pt x="2638" y="14508"/>
                      <a:pt x="2638" y="14508"/>
                      <a:pt x="8573" y="14508"/>
                    </a:cubicBezTo>
                    <a:lnTo>
                      <a:pt x="8573" y="14508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4" name="任意多边形: 形状 83"/>
              <p:cNvSpPr/>
              <p:nvPr/>
            </p:nvSpPr>
            <p:spPr>
              <a:xfrm>
                <a:off x="10368352" y="2125047"/>
                <a:ext cx="273346" cy="396367"/>
              </a:xfrm>
              <a:custGeom>
                <a:avLst/>
                <a:gdLst>
                  <a:gd name="connsiteX0" fmla="*/ 1617 w 273346"/>
                  <a:gd name="connsiteY0" fmla="*/ 3898 h 396367"/>
                  <a:gd name="connsiteX1" fmla="*/ 7552 w 273346"/>
                  <a:gd name="connsiteY1" fmla="*/ 187882 h 396367"/>
                  <a:gd name="connsiteX2" fmla="*/ 37227 w 273346"/>
                  <a:gd name="connsiteY2" fmla="*/ 336256 h 396367"/>
                  <a:gd name="connsiteX3" fmla="*/ 244950 w 273346"/>
                  <a:gd name="connsiteY3" fmla="*/ 336256 h 396367"/>
                  <a:gd name="connsiteX4" fmla="*/ 268690 w 273346"/>
                  <a:gd name="connsiteY4" fmla="*/ 193817 h 396367"/>
                  <a:gd name="connsiteX5" fmla="*/ 256820 w 273346"/>
                  <a:gd name="connsiteY5" fmla="*/ 199752 h 396367"/>
                  <a:gd name="connsiteX6" fmla="*/ 221211 w 273346"/>
                  <a:gd name="connsiteY6" fmla="*/ 354061 h 396367"/>
                  <a:gd name="connsiteX7" fmla="*/ 66902 w 273346"/>
                  <a:gd name="connsiteY7" fmla="*/ 359995 h 396367"/>
                  <a:gd name="connsiteX8" fmla="*/ 19422 w 273346"/>
                  <a:gd name="connsiteY8" fmla="*/ 199752 h 396367"/>
                  <a:gd name="connsiteX9" fmla="*/ 13487 w 273346"/>
                  <a:gd name="connsiteY9" fmla="*/ 9833 h 396367"/>
                  <a:gd name="connsiteX10" fmla="*/ 1617 w 273346"/>
                  <a:gd name="connsiteY10" fmla="*/ 3898 h 396367"/>
                  <a:gd name="connsiteX11" fmla="*/ 1617 w 273346"/>
                  <a:gd name="connsiteY11" fmla="*/ 3898 h 3963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73346" h="396367">
                    <a:moveTo>
                      <a:pt x="1617" y="3898"/>
                    </a:moveTo>
                    <a:cubicBezTo>
                      <a:pt x="7552" y="63248"/>
                      <a:pt x="7552" y="122597"/>
                      <a:pt x="7552" y="187882"/>
                    </a:cubicBezTo>
                    <a:cubicBezTo>
                      <a:pt x="7552" y="241296"/>
                      <a:pt x="7552" y="294711"/>
                      <a:pt x="37227" y="336256"/>
                    </a:cubicBezTo>
                    <a:cubicBezTo>
                      <a:pt x="84707" y="413410"/>
                      <a:pt x="197471" y="419345"/>
                      <a:pt x="244950" y="336256"/>
                    </a:cubicBezTo>
                    <a:cubicBezTo>
                      <a:pt x="268690" y="294711"/>
                      <a:pt x="280560" y="241296"/>
                      <a:pt x="268690" y="193817"/>
                    </a:cubicBezTo>
                    <a:cubicBezTo>
                      <a:pt x="268690" y="187882"/>
                      <a:pt x="256820" y="187882"/>
                      <a:pt x="256820" y="199752"/>
                    </a:cubicBezTo>
                    <a:cubicBezTo>
                      <a:pt x="268690" y="247231"/>
                      <a:pt x="256820" y="312516"/>
                      <a:pt x="221211" y="354061"/>
                    </a:cubicBezTo>
                    <a:cubicBezTo>
                      <a:pt x="179666" y="395605"/>
                      <a:pt x="108447" y="401540"/>
                      <a:pt x="66902" y="359995"/>
                    </a:cubicBezTo>
                    <a:cubicBezTo>
                      <a:pt x="25357" y="318451"/>
                      <a:pt x="19422" y="253166"/>
                      <a:pt x="19422" y="199752"/>
                    </a:cubicBezTo>
                    <a:cubicBezTo>
                      <a:pt x="19422" y="134467"/>
                      <a:pt x="19422" y="69183"/>
                      <a:pt x="13487" y="9833"/>
                    </a:cubicBezTo>
                    <a:cubicBezTo>
                      <a:pt x="7552" y="-2037"/>
                      <a:pt x="-4317" y="-2037"/>
                      <a:pt x="1617" y="3898"/>
                    </a:cubicBezTo>
                    <a:lnTo>
                      <a:pt x="1617" y="3898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5" name="任意多边形: 形状 84"/>
              <p:cNvSpPr/>
              <p:nvPr/>
            </p:nvSpPr>
            <p:spPr>
              <a:xfrm>
                <a:off x="10375905" y="2093336"/>
                <a:ext cx="95024" cy="124633"/>
              </a:xfrm>
              <a:custGeom>
                <a:avLst/>
                <a:gdLst>
                  <a:gd name="connsiteX0" fmla="*/ 0 w 95024"/>
                  <a:gd name="connsiteY0" fmla="*/ 35610 h 124633"/>
                  <a:gd name="connsiteX1" fmla="*/ 94959 w 95024"/>
                  <a:gd name="connsiteY1" fmla="*/ 0 h 124633"/>
                  <a:gd name="connsiteX2" fmla="*/ 0 w 95024"/>
                  <a:gd name="connsiteY2" fmla="*/ 124634 h 124633"/>
                  <a:gd name="connsiteX3" fmla="*/ 0 w 95024"/>
                  <a:gd name="connsiteY3" fmla="*/ 35610 h 1246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5024" h="124633">
                    <a:moveTo>
                      <a:pt x="0" y="35610"/>
                    </a:moveTo>
                    <a:lnTo>
                      <a:pt x="94959" y="0"/>
                    </a:lnTo>
                    <a:cubicBezTo>
                      <a:pt x="94959" y="0"/>
                      <a:pt x="100894" y="35610"/>
                      <a:pt x="0" y="124634"/>
                    </a:cubicBezTo>
                    <a:lnTo>
                      <a:pt x="0" y="35610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6" name="任意多边形: 形状 85"/>
              <p:cNvSpPr/>
              <p:nvPr/>
            </p:nvSpPr>
            <p:spPr>
              <a:xfrm>
                <a:off x="9799397" y="2318864"/>
                <a:ext cx="1716018" cy="2274275"/>
              </a:xfrm>
              <a:custGeom>
                <a:avLst/>
                <a:gdLst>
                  <a:gd name="connsiteX0" fmla="*/ 155127 w 1716018"/>
                  <a:gd name="connsiteY0" fmla="*/ 2142517 h 2274275"/>
                  <a:gd name="connsiteX1" fmla="*/ 618053 w 1716018"/>
                  <a:gd name="connsiteY1" fmla="*/ 1988209 h 2274275"/>
                  <a:gd name="connsiteX2" fmla="*/ 1716019 w 1716018"/>
                  <a:gd name="connsiteY2" fmla="*/ 2213737 h 2274275"/>
                  <a:gd name="connsiteX3" fmla="*/ 1668539 w 1716018"/>
                  <a:gd name="connsiteY3" fmla="*/ 1388779 h 2274275"/>
                  <a:gd name="connsiteX4" fmla="*/ 1532035 w 1716018"/>
                  <a:gd name="connsiteY4" fmla="*/ 724064 h 2274275"/>
                  <a:gd name="connsiteX5" fmla="*/ 1175938 w 1716018"/>
                  <a:gd name="connsiteY5" fmla="*/ 178048 h 2274275"/>
                  <a:gd name="connsiteX6" fmla="*/ 683337 w 1716018"/>
                  <a:gd name="connsiteY6" fmla="*/ 0 h 2274275"/>
                  <a:gd name="connsiteX7" fmla="*/ 232281 w 1716018"/>
                  <a:gd name="connsiteY7" fmla="*/ 225528 h 2274275"/>
                  <a:gd name="connsiteX8" fmla="*/ 66103 w 1716018"/>
                  <a:gd name="connsiteY8" fmla="*/ 635040 h 2274275"/>
                  <a:gd name="connsiteX9" fmla="*/ 155127 w 1716018"/>
                  <a:gd name="connsiteY9" fmla="*/ 2142517 h 2274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16018" h="2274275">
                    <a:moveTo>
                      <a:pt x="155127" y="2142517"/>
                    </a:moveTo>
                    <a:cubicBezTo>
                      <a:pt x="321305" y="2160322"/>
                      <a:pt x="487484" y="2100973"/>
                      <a:pt x="618053" y="1988209"/>
                    </a:cubicBezTo>
                    <a:cubicBezTo>
                      <a:pt x="920735" y="2261216"/>
                      <a:pt x="1348052" y="2344306"/>
                      <a:pt x="1716019" y="2213737"/>
                    </a:cubicBezTo>
                    <a:cubicBezTo>
                      <a:pt x="1716019" y="1940729"/>
                      <a:pt x="1698214" y="1661786"/>
                      <a:pt x="1668539" y="1388779"/>
                    </a:cubicBezTo>
                    <a:cubicBezTo>
                      <a:pt x="1644799" y="1163250"/>
                      <a:pt x="1609190" y="937722"/>
                      <a:pt x="1532035" y="724064"/>
                    </a:cubicBezTo>
                    <a:cubicBezTo>
                      <a:pt x="1454881" y="510406"/>
                      <a:pt x="1342117" y="314552"/>
                      <a:pt x="1175938" y="178048"/>
                    </a:cubicBezTo>
                    <a:cubicBezTo>
                      <a:pt x="1033499" y="65284"/>
                      <a:pt x="861386" y="0"/>
                      <a:pt x="683337" y="0"/>
                    </a:cubicBezTo>
                    <a:cubicBezTo>
                      <a:pt x="511224" y="0"/>
                      <a:pt x="345045" y="77154"/>
                      <a:pt x="232281" y="225528"/>
                    </a:cubicBezTo>
                    <a:cubicBezTo>
                      <a:pt x="143257" y="338292"/>
                      <a:pt x="101712" y="486666"/>
                      <a:pt x="66103" y="635040"/>
                    </a:cubicBezTo>
                    <a:cubicBezTo>
                      <a:pt x="-40727" y="1121706"/>
                      <a:pt x="-22922" y="1679591"/>
                      <a:pt x="155127" y="2142517"/>
                    </a:cubicBez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7" name="任意多边形: 形状 86"/>
              <p:cNvSpPr/>
              <p:nvPr/>
            </p:nvSpPr>
            <p:spPr>
              <a:xfrm>
                <a:off x="10417449" y="2152686"/>
                <a:ext cx="504470" cy="308617"/>
              </a:xfrm>
              <a:custGeom>
                <a:avLst/>
                <a:gdLst>
                  <a:gd name="connsiteX0" fmla="*/ 35610 w 504470"/>
                  <a:gd name="connsiteY0" fmla="*/ 124634 h 308617"/>
                  <a:gd name="connsiteX1" fmla="*/ 249268 w 504470"/>
                  <a:gd name="connsiteY1" fmla="*/ 0 h 308617"/>
                  <a:gd name="connsiteX2" fmla="*/ 504471 w 504470"/>
                  <a:gd name="connsiteY2" fmla="*/ 231463 h 308617"/>
                  <a:gd name="connsiteX3" fmla="*/ 225528 w 504470"/>
                  <a:gd name="connsiteY3" fmla="*/ 308618 h 308617"/>
                  <a:gd name="connsiteX4" fmla="*/ 53415 w 504470"/>
                  <a:gd name="connsiteY4" fmla="*/ 213658 h 308617"/>
                  <a:gd name="connsiteX5" fmla="*/ 0 w 504470"/>
                  <a:gd name="connsiteY5" fmla="*/ 308618 h 3086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04470" h="308617">
                    <a:moveTo>
                      <a:pt x="35610" y="124634"/>
                    </a:moveTo>
                    <a:lnTo>
                      <a:pt x="249268" y="0"/>
                    </a:lnTo>
                    <a:lnTo>
                      <a:pt x="504471" y="231463"/>
                    </a:lnTo>
                    <a:lnTo>
                      <a:pt x="225528" y="308618"/>
                    </a:lnTo>
                    <a:lnTo>
                      <a:pt x="53415" y="213658"/>
                    </a:lnTo>
                    <a:lnTo>
                      <a:pt x="0" y="308618"/>
                    </a:ln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8" name="任意多边形: 形状 87"/>
              <p:cNvSpPr/>
              <p:nvPr/>
            </p:nvSpPr>
            <p:spPr>
              <a:xfrm>
                <a:off x="10162080" y="2223905"/>
                <a:ext cx="255369" cy="237398"/>
              </a:xfrm>
              <a:custGeom>
                <a:avLst/>
                <a:gdLst>
                  <a:gd name="connsiteX0" fmla="*/ 255370 w 255369"/>
                  <a:gd name="connsiteY0" fmla="*/ 237398 h 237398"/>
                  <a:gd name="connsiteX1" fmla="*/ 225695 w 255369"/>
                  <a:gd name="connsiteY1" fmla="*/ 53415 h 237398"/>
                  <a:gd name="connsiteX2" fmla="*/ 148541 w 255369"/>
                  <a:gd name="connsiteY2" fmla="*/ 0 h 237398"/>
                  <a:gd name="connsiteX3" fmla="*/ 167 w 255369"/>
                  <a:gd name="connsiteY3" fmla="*/ 148374 h 237398"/>
                  <a:gd name="connsiteX4" fmla="*/ 160411 w 255369"/>
                  <a:gd name="connsiteY4" fmla="*/ 148374 h 237398"/>
                  <a:gd name="connsiteX5" fmla="*/ 255370 w 255369"/>
                  <a:gd name="connsiteY5" fmla="*/ 237398 h 2373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55369" h="237398">
                    <a:moveTo>
                      <a:pt x="255370" y="237398"/>
                    </a:moveTo>
                    <a:lnTo>
                      <a:pt x="225695" y="53415"/>
                    </a:lnTo>
                    <a:lnTo>
                      <a:pt x="148541" y="0"/>
                    </a:lnTo>
                    <a:cubicBezTo>
                      <a:pt x="148541" y="0"/>
                      <a:pt x="-5768" y="148374"/>
                      <a:pt x="167" y="148374"/>
                    </a:cubicBezTo>
                    <a:cubicBezTo>
                      <a:pt x="167" y="148374"/>
                      <a:pt x="160411" y="148374"/>
                      <a:pt x="160411" y="148374"/>
                    </a:cubicBezTo>
                    <a:lnTo>
                      <a:pt x="255370" y="237398"/>
                    </a:ln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89" name="任意多边形: 形状 88"/>
              <p:cNvSpPr/>
              <p:nvPr/>
            </p:nvSpPr>
            <p:spPr>
              <a:xfrm>
                <a:off x="10387775" y="2277320"/>
                <a:ext cx="65284" cy="195853"/>
              </a:xfrm>
              <a:custGeom>
                <a:avLst/>
                <a:gdLst>
                  <a:gd name="connsiteX0" fmla="*/ 65284 w 65284"/>
                  <a:gd name="connsiteY0" fmla="*/ 0 h 195853"/>
                  <a:gd name="connsiteX1" fmla="*/ 29675 w 65284"/>
                  <a:gd name="connsiteY1" fmla="*/ 195853 h 195853"/>
                  <a:gd name="connsiteX2" fmla="*/ 0 w 65284"/>
                  <a:gd name="connsiteY2" fmla="*/ 0 h 195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5284" h="195853">
                    <a:moveTo>
                      <a:pt x="65284" y="0"/>
                    </a:moveTo>
                    <a:lnTo>
                      <a:pt x="29675" y="19585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90" name="任意多边形: 形状 89"/>
              <p:cNvSpPr/>
              <p:nvPr/>
            </p:nvSpPr>
            <p:spPr>
              <a:xfrm>
                <a:off x="10417449" y="2336669"/>
                <a:ext cx="219593" cy="160243"/>
              </a:xfrm>
              <a:custGeom>
                <a:avLst/>
                <a:gdLst>
                  <a:gd name="connsiteX0" fmla="*/ 0 w 219593"/>
                  <a:gd name="connsiteY0" fmla="*/ 160244 h 160243"/>
                  <a:gd name="connsiteX1" fmla="*/ 71219 w 219593"/>
                  <a:gd name="connsiteY1" fmla="*/ 0 h 160243"/>
                  <a:gd name="connsiteX2" fmla="*/ 219593 w 219593"/>
                  <a:gd name="connsiteY2" fmla="*/ 136504 h 160243"/>
                  <a:gd name="connsiteX3" fmla="*/ 71219 w 219593"/>
                  <a:gd name="connsiteY3" fmla="*/ 100894 h 1602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9593" h="160243">
                    <a:moveTo>
                      <a:pt x="0" y="160244"/>
                    </a:moveTo>
                    <a:lnTo>
                      <a:pt x="71219" y="0"/>
                    </a:lnTo>
                    <a:lnTo>
                      <a:pt x="219593" y="136504"/>
                    </a:lnTo>
                    <a:lnTo>
                      <a:pt x="71219" y="100894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91" name="任意多边形: 形状 90"/>
              <p:cNvSpPr/>
              <p:nvPr/>
            </p:nvSpPr>
            <p:spPr>
              <a:xfrm>
                <a:off x="10239401" y="2354474"/>
                <a:ext cx="172113" cy="142438"/>
              </a:xfrm>
              <a:custGeom>
                <a:avLst/>
                <a:gdLst>
                  <a:gd name="connsiteX0" fmla="*/ 172114 w 172113"/>
                  <a:gd name="connsiteY0" fmla="*/ 142439 h 142438"/>
                  <a:gd name="connsiteX1" fmla="*/ 118699 w 172113"/>
                  <a:gd name="connsiteY1" fmla="*/ 0 h 142438"/>
                  <a:gd name="connsiteX2" fmla="*/ 0 w 172113"/>
                  <a:gd name="connsiteY2" fmla="*/ 17805 h 142438"/>
                  <a:gd name="connsiteX3" fmla="*/ 94959 w 172113"/>
                  <a:gd name="connsiteY3" fmla="*/ 53415 h 1424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2113" h="142438">
                    <a:moveTo>
                      <a:pt x="172114" y="142439"/>
                    </a:moveTo>
                    <a:lnTo>
                      <a:pt x="118699" y="0"/>
                    </a:lnTo>
                    <a:lnTo>
                      <a:pt x="0" y="17805"/>
                    </a:lnTo>
                    <a:lnTo>
                      <a:pt x="94959" y="53415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92" name="任意多边形: 形状 91"/>
              <p:cNvSpPr/>
              <p:nvPr/>
            </p:nvSpPr>
            <p:spPr>
              <a:xfrm>
                <a:off x="11152899" y="3755122"/>
                <a:ext cx="688938" cy="640644"/>
              </a:xfrm>
              <a:custGeom>
                <a:avLst/>
                <a:gdLst>
                  <a:gd name="connsiteX0" fmla="*/ 688939 w 688938"/>
                  <a:gd name="connsiteY0" fmla="*/ 231463 h 640644"/>
                  <a:gd name="connsiteX1" fmla="*/ 588045 w 688938"/>
                  <a:gd name="connsiteY1" fmla="*/ 415447 h 640644"/>
                  <a:gd name="connsiteX2" fmla="*/ 463411 w 688938"/>
                  <a:gd name="connsiteY2" fmla="*/ 510406 h 640644"/>
                  <a:gd name="connsiteX3" fmla="*/ 320972 w 688938"/>
                  <a:gd name="connsiteY3" fmla="*/ 563820 h 640644"/>
                  <a:gd name="connsiteX4" fmla="*/ 297232 w 688938"/>
                  <a:gd name="connsiteY4" fmla="*/ 599430 h 640644"/>
                  <a:gd name="connsiteX5" fmla="*/ 249752 w 688938"/>
                  <a:gd name="connsiteY5" fmla="*/ 635040 h 640644"/>
                  <a:gd name="connsiteX6" fmla="*/ 202273 w 688938"/>
                  <a:gd name="connsiteY6" fmla="*/ 516341 h 640644"/>
                  <a:gd name="connsiteX7" fmla="*/ 226013 w 688938"/>
                  <a:gd name="connsiteY7" fmla="*/ 456991 h 640644"/>
                  <a:gd name="connsiteX8" fmla="*/ 160728 w 688938"/>
                  <a:gd name="connsiteY8" fmla="*/ 516341 h 640644"/>
                  <a:gd name="connsiteX9" fmla="*/ 131053 w 688938"/>
                  <a:gd name="connsiteY9" fmla="*/ 593495 h 640644"/>
                  <a:gd name="connsiteX10" fmla="*/ 83574 w 688938"/>
                  <a:gd name="connsiteY10" fmla="*/ 575690 h 640644"/>
                  <a:gd name="connsiteX11" fmla="*/ 71704 w 688938"/>
                  <a:gd name="connsiteY11" fmla="*/ 433251 h 640644"/>
                  <a:gd name="connsiteX12" fmla="*/ 24224 w 688938"/>
                  <a:gd name="connsiteY12" fmla="*/ 439186 h 640644"/>
                  <a:gd name="connsiteX13" fmla="*/ 484 w 688938"/>
                  <a:gd name="connsiteY13" fmla="*/ 379837 h 640644"/>
                  <a:gd name="connsiteX14" fmla="*/ 101379 w 688938"/>
                  <a:gd name="connsiteY14" fmla="*/ 225528 h 640644"/>
                  <a:gd name="connsiteX15" fmla="*/ 178533 w 688938"/>
                  <a:gd name="connsiteY15" fmla="*/ 112764 h 640644"/>
                  <a:gd name="connsiteX16" fmla="*/ 356581 w 688938"/>
                  <a:gd name="connsiteY16" fmla="*/ 124634 h 640644"/>
                  <a:gd name="connsiteX17" fmla="*/ 445606 w 688938"/>
                  <a:gd name="connsiteY17" fmla="*/ 160244 h 640644"/>
                  <a:gd name="connsiteX18" fmla="*/ 516825 w 688938"/>
                  <a:gd name="connsiteY18" fmla="*/ 0 h 640644"/>
                  <a:gd name="connsiteX19" fmla="*/ 688939 w 688938"/>
                  <a:gd name="connsiteY19" fmla="*/ 231463 h 640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688938" h="640644">
                    <a:moveTo>
                      <a:pt x="688939" y="231463"/>
                    </a:moveTo>
                    <a:cubicBezTo>
                      <a:pt x="688939" y="231463"/>
                      <a:pt x="635524" y="338292"/>
                      <a:pt x="588045" y="415447"/>
                    </a:cubicBezTo>
                    <a:cubicBezTo>
                      <a:pt x="540565" y="492601"/>
                      <a:pt x="499020" y="510406"/>
                      <a:pt x="463411" y="510406"/>
                    </a:cubicBezTo>
                    <a:cubicBezTo>
                      <a:pt x="427801" y="510406"/>
                      <a:pt x="368451" y="504471"/>
                      <a:pt x="320972" y="563820"/>
                    </a:cubicBezTo>
                    <a:lnTo>
                      <a:pt x="297232" y="599430"/>
                    </a:lnTo>
                    <a:cubicBezTo>
                      <a:pt x="297232" y="599430"/>
                      <a:pt x="285362" y="658779"/>
                      <a:pt x="249752" y="635040"/>
                    </a:cubicBezTo>
                    <a:cubicBezTo>
                      <a:pt x="214143" y="611300"/>
                      <a:pt x="196338" y="546016"/>
                      <a:pt x="202273" y="516341"/>
                    </a:cubicBezTo>
                    <a:cubicBezTo>
                      <a:pt x="208208" y="486666"/>
                      <a:pt x="226013" y="456991"/>
                      <a:pt x="226013" y="456991"/>
                    </a:cubicBezTo>
                    <a:cubicBezTo>
                      <a:pt x="226013" y="456991"/>
                      <a:pt x="172598" y="468861"/>
                      <a:pt x="160728" y="516341"/>
                    </a:cubicBezTo>
                    <a:cubicBezTo>
                      <a:pt x="142923" y="563820"/>
                      <a:pt x="148858" y="587560"/>
                      <a:pt x="131053" y="593495"/>
                    </a:cubicBezTo>
                    <a:cubicBezTo>
                      <a:pt x="119183" y="599430"/>
                      <a:pt x="113249" y="617235"/>
                      <a:pt x="83574" y="575690"/>
                    </a:cubicBezTo>
                    <a:cubicBezTo>
                      <a:pt x="53899" y="534146"/>
                      <a:pt x="71704" y="433251"/>
                      <a:pt x="71704" y="433251"/>
                    </a:cubicBezTo>
                    <a:cubicBezTo>
                      <a:pt x="71704" y="433251"/>
                      <a:pt x="53899" y="456991"/>
                      <a:pt x="24224" y="439186"/>
                    </a:cubicBezTo>
                    <a:cubicBezTo>
                      <a:pt x="-5450" y="421381"/>
                      <a:pt x="484" y="379837"/>
                      <a:pt x="484" y="379837"/>
                    </a:cubicBezTo>
                    <a:cubicBezTo>
                      <a:pt x="484" y="379837"/>
                      <a:pt x="484" y="278943"/>
                      <a:pt x="101379" y="225528"/>
                    </a:cubicBezTo>
                    <a:cubicBezTo>
                      <a:pt x="101379" y="225528"/>
                      <a:pt x="77639" y="148374"/>
                      <a:pt x="178533" y="112764"/>
                    </a:cubicBezTo>
                    <a:cubicBezTo>
                      <a:pt x="279427" y="77154"/>
                      <a:pt x="356581" y="124634"/>
                      <a:pt x="356581" y="124634"/>
                    </a:cubicBezTo>
                    <a:cubicBezTo>
                      <a:pt x="356581" y="124634"/>
                      <a:pt x="415931" y="178049"/>
                      <a:pt x="445606" y="160244"/>
                    </a:cubicBezTo>
                    <a:cubicBezTo>
                      <a:pt x="487150" y="136504"/>
                      <a:pt x="516825" y="0"/>
                      <a:pt x="516825" y="0"/>
                    </a:cubicBezTo>
                    <a:cubicBezTo>
                      <a:pt x="516825" y="0"/>
                      <a:pt x="605849" y="77154"/>
                      <a:pt x="688939" y="231463"/>
                    </a:cubicBez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grpSp>
            <p:nvGrpSpPr>
              <p:cNvPr id="93" name="图形 67"/>
              <p:cNvGrpSpPr/>
              <p:nvPr/>
            </p:nvGrpSpPr>
            <p:grpSpPr>
              <a:xfrm>
                <a:off x="11136205" y="3737318"/>
                <a:ext cx="709508" cy="651725"/>
                <a:chOff x="11136205" y="3737318"/>
                <a:chExt cx="709508" cy="651725"/>
              </a:xfrm>
              <a:solidFill>
                <a:srgbClr val="1A2844"/>
              </a:solidFill>
            </p:grpSpPr>
            <p:sp>
              <p:nvSpPr>
                <p:cNvPr id="94" name="任意多边形: 形状 93"/>
                <p:cNvSpPr/>
                <p:nvPr/>
              </p:nvSpPr>
              <p:spPr>
                <a:xfrm>
                  <a:off x="11239770" y="3737318"/>
                  <a:ext cx="438347" cy="235361"/>
                </a:xfrm>
                <a:custGeom>
                  <a:avLst/>
                  <a:gdLst>
                    <a:gd name="connsiteX0" fmla="*/ 429954 w 438347"/>
                    <a:gd name="connsiteY0" fmla="*/ 0 h 235361"/>
                    <a:gd name="connsiteX1" fmla="*/ 382474 w 438347"/>
                    <a:gd name="connsiteY1" fmla="*/ 112764 h 235361"/>
                    <a:gd name="connsiteX2" fmla="*/ 334995 w 438347"/>
                    <a:gd name="connsiteY2" fmla="*/ 160244 h 235361"/>
                    <a:gd name="connsiteX3" fmla="*/ 234101 w 438347"/>
                    <a:gd name="connsiteY3" fmla="*/ 106829 h 235361"/>
                    <a:gd name="connsiteX4" fmla="*/ 61987 w 438347"/>
                    <a:gd name="connsiteY4" fmla="*/ 118699 h 235361"/>
                    <a:gd name="connsiteX5" fmla="*/ 2637 w 438347"/>
                    <a:gd name="connsiteY5" fmla="*/ 231463 h 235361"/>
                    <a:gd name="connsiteX6" fmla="*/ 14507 w 438347"/>
                    <a:gd name="connsiteY6" fmla="*/ 225528 h 235361"/>
                    <a:gd name="connsiteX7" fmla="*/ 121336 w 438347"/>
                    <a:gd name="connsiteY7" fmla="*/ 106829 h 235361"/>
                    <a:gd name="connsiteX8" fmla="*/ 216296 w 438347"/>
                    <a:gd name="connsiteY8" fmla="*/ 112764 h 235361"/>
                    <a:gd name="connsiteX9" fmla="*/ 305320 w 438347"/>
                    <a:gd name="connsiteY9" fmla="*/ 166179 h 235361"/>
                    <a:gd name="connsiteX10" fmla="*/ 435889 w 438347"/>
                    <a:gd name="connsiteY10" fmla="*/ 5935 h 235361"/>
                    <a:gd name="connsiteX11" fmla="*/ 429954 w 438347"/>
                    <a:gd name="connsiteY11" fmla="*/ 0 h 235361"/>
                    <a:gd name="connsiteX12" fmla="*/ 429954 w 438347"/>
                    <a:gd name="connsiteY12" fmla="*/ 0 h 2353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438347" h="235361">
                      <a:moveTo>
                        <a:pt x="429954" y="0"/>
                      </a:moveTo>
                      <a:cubicBezTo>
                        <a:pt x="400279" y="29675"/>
                        <a:pt x="394344" y="77154"/>
                        <a:pt x="382474" y="112764"/>
                      </a:cubicBezTo>
                      <a:cubicBezTo>
                        <a:pt x="370604" y="136504"/>
                        <a:pt x="364669" y="160244"/>
                        <a:pt x="334995" y="160244"/>
                      </a:cubicBezTo>
                      <a:cubicBezTo>
                        <a:pt x="299385" y="160244"/>
                        <a:pt x="269710" y="124634"/>
                        <a:pt x="234101" y="106829"/>
                      </a:cubicBezTo>
                      <a:cubicBezTo>
                        <a:pt x="174751" y="83089"/>
                        <a:pt x="115402" y="89024"/>
                        <a:pt x="61987" y="118699"/>
                      </a:cubicBezTo>
                      <a:cubicBezTo>
                        <a:pt x="20442" y="142439"/>
                        <a:pt x="-9232" y="178049"/>
                        <a:pt x="2637" y="231463"/>
                      </a:cubicBezTo>
                      <a:cubicBezTo>
                        <a:pt x="2637" y="237398"/>
                        <a:pt x="14507" y="237398"/>
                        <a:pt x="14507" y="225528"/>
                      </a:cubicBezTo>
                      <a:cubicBezTo>
                        <a:pt x="2637" y="160244"/>
                        <a:pt x="67922" y="118699"/>
                        <a:pt x="121336" y="106829"/>
                      </a:cubicBezTo>
                      <a:cubicBezTo>
                        <a:pt x="151011" y="100894"/>
                        <a:pt x="186621" y="100894"/>
                        <a:pt x="216296" y="112764"/>
                      </a:cubicBezTo>
                      <a:cubicBezTo>
                        <a:pt x="245970" y="124634"/>
                        <a:pt x="269710" y="148374"/>
                        <a:pt x="305320" y="166179"/>
                      </a:cubicBezTo>
                      <a:cubicBezTo>
                        <a:pt x="406214" y="207723"/>
                        <a:pt x="394344" y="47480"/>
                        <a:pt x="435889" y="5935"/>
                      </a:cubicBezTo>
                      <a:cubicBezTo>
                        <a:pt x="441824" y="5935"/>
                        <a:pt x="435889" y="0"/>
                        <a:pt x="429954" y="0"/>
                      </a:cubicBezTo>
                      <a:lnTo>
                        <a:pt x="429954" y="0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95" name="任意多边形: 形状 94"/>
                <p:cNvSpPr/>
                <p:nvPr/>
              </p:nvSpPr>
              <p:spPr>
                <a:xfrm>
                  <a:off x="11337367" y="3921301"/>
                  <a:ext cx="508346" cy="467741"/>
                </a:xfrm>
                <a:custGeom>
                  <a:avLst/>
                  <a:gdLst>
                    <a:gd name="connsiteX0" fmla="*/ 504471 w 508346"/>
                    <a:gd name="connsiteY0" fmla="*/ 11870 h 467741"/>
                    <a:gd name="connsiteX1" fmla="*/ 415447 w 508346"/>
                    <a:gd name="connsiteY1" fmla="*/ 207723 h 467741"/>
                    <a:gd name="connsiteX2" fmla="*/ 350162 w 508346"/>
                    <a:gd name="connsiteY2" fmla="*/ 296748 h 467741"/>
                    <a:gd name="connsiteX3" fmla="*/ 296748 w 508346"/>
                    <a:gd name="connsiteY3" fmla="*/ 332357 h 467741"/>
                    <a:gd name="connsiteX4" fmla="*/ 231463 w 508346"/>
                    <a:gd name="connsiteY4" fmla="*/ 338292 h 467741"/>
                    <a:gd name="connsiteX5" fmla="*/ 148374 w 508346"/>
                    <a:gd name="connsiteY5" fmla="*/ 367967 h 467741"/>
                    <a:gd name="connsiteX6" fmla="*/ 118699 w 508346"/>
                    <a:gd name="connsiteY6" fmla="*/ 397642 h 467741"/>
                    <a:gd name="connsiteX7" fmla="*/ 94959 w 508346"/>
                    <a:gd name="connsiteY7" fmla="*/ 445121 h 467741"/>
                    <a:gd name="connsiteX8" fmla="*/ 29675 w 508346"/>
                    <a:gd name="connsiteY8" fmla="*/ 409512 h 467741"/>
                    <a:gd name="connsiteX9" fmla="*/ 17805 w 508346"/>
                    <a:gd name="connsiteY9" fmla="*/ 332357 h 467741"/>
                    <a:gd name="connsiteX10" fmla="*/ 112764 w 508346"/>
                    <a:gd name="connsiteY10" fmla="*/ 249268 h 467741"/>
                    <a:gd name="connsiteX11" fmla="*/ 112764 w 508346"/>
                    <a:gd name="connsiteY11" fmla="*/ 237398 h 467741"/>
                    <a:gd name="connsiteX12" fmla="*/ 0 w 508346"/>
                    <a:gd name="connsiteY12" fmla="*/ 362032 h 467741"/>
                    <a:gd name="connsiteX13" fmla="*/ 35610 w 508346"/>
                    <a:gd name="connsiteY13" fmla="*/ 451056 h 467741"/>
                    <a:gd name="connsiteX14" fmla="*/ 94959 w 508346"/>
                    <a:gd name="connsiteY14" fmla="*/ 456991 h 467741"/>
                    <a:gd name="connsiteX15" fmla="*/ 112764 w 508346"/>
                    <a:gd name="connsiteY15" fmla="*/ 409512 h 467741"/>
                    <a:gd name="connsiteX16" fmla="*/ 154309 w 508346"/>
                    <a:gd name="connsiteY16" fmla="*/ 362032 h 467741"/>
                    <a:gd name="connsiteX17" fmla="*/ 207723 w 508346"/>
                    <a:gd name="connsiteY17" fmla="*/ 338292 h 467741"/>
                    <a:gd name="connsiteX18" fmla="*/ 267073 w 508346"/>
                    <a:gd name="connsiteY18" fmla="*/ 338292 h 467741"/>
                    <a:gd name="connsiteX19" fmla="*/ 403577 w 508346"/>
                    <a:gd name="connsiteY19" fmla="*/ 213658 h 467741"/>
                    <a:gd name="connsiteX20" fmla="*/ 498536 w 508346"/>
                    <a:gd name="connsiteY20" fmla="*/ 0 h 467741"/>
                    <a:gd name="connsiteX21" fmla="*/ 504471 w 508346"/>
                    <a:gd name="connsiteY21" fmla="*/ 11870 h 467741"/>
                    <a:gd name="connsiteX22" fmla="*/ 504471 w 508346"/>
                    <a:gd name="connsiteY22" fmla="*/ 11870 h 4677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508346" h="467741">
                      <a:moveTo>
                        <a:pt x="504471" y="11870"/>
                      </a:moveTo>
                      <a:cubicBezTo>
                        <a:pt x="492601" y="83089"/>
                        <a:pt x="451056" y="148374"/>
                        <a:pt x="415447" y="207723"/>
                      </a:cubicBezTo>
                      <a:cubicBezTo>
                        <a:pt x="397642" y="237398"/>
                        <a:pt x="373902" y="273008"/>
                        <a:pt x="350162" y="296748"/>
                      </a:cubicBezTo>
                      <a:cubicBezTo>
                        <a:pt x="338292" y="314552"/>
                        <a:pt x="320487" y="326422"/>
                        <a:pt x="296748" y="332357"/>
                      </a:cubicBezTo>
                      <a:cubicBezTo>
                        <a:pt x="273008" y="338292"/>
                        <a:pt x="249268" y="332357"/>
                        <a:pt x="231463" y="338292"/>
                      </a:cubicBezTo>
                      <a:cubicBezTo>
                        <a:pt x="201788" y="338292"/>
                        <a:pt x="172114" y="350162"/>
                        <a:pt x="148374" y="367967"/>
                      </a:cubicBezTo>
                      <a:cubicBezTo>
                        <a:pt x="136504" y="379837"/>
                        <a:pt x="124634" y="385772"/>
                        <a:pt x="118699" y="397642"/>
                      </a:cubicBezTo>
                      <a:cubicBezTo>
                        <a:pt x="106829" y="415447"/>
                        <a:pt x="106829" y="433251"/>
                        <a:pt x="94959" y="445121"/>
                      </a:cubicBezTo>
                      <a:cubicBezTo>
                        <a:pt x="71219" y="480731"/>
                        <a:pt x="35610" y="433251"/>
                        <a:pt x="29675" y="409512"/>
                      </a:cubicBezTo>
                      <a:cubicBezTo>
                        <a:pt x="17805" y="385772"/>
                        <a:pt x="17805" y="356097"/>
                        <a:pt x="17805" y="332357"/>
                      </a:cubicBezTo>
                      <a:cubicBezTo>
                        <a:pt x="23740" y="284878"/>
                        <a:pt x="65285" y="243333"/>
                        <a:pt x="112764" y="249268"/>
                      </a:cubicBezTo>
                      <a:cubicBezTo>
                        <a:pt x="118699" y="249268"/>
                        <a:pt x="118699" y="237398"/>
                        <a:pt x="112764" y="237398"/>
                      </a:cubicBezTo>
                      <a:cubicBezTo>
                        <a:pt x="41545" y="231463"/>
                        <a:pt x="0" y="296748"/>
                        <a:pt x="0" y="362032"/>
                      </a:cubicBezTo>
                      <a:cubicBezTo>
                        <a:pt x="0" y="391707"/>
                        <a:pt x="11870" y="427317"/>
                        <a:pt x="35610" y="451056"/>
                      </a:cubicBezTo>
                      <a:cubicBezTo>
                        <a:pt x="53415" y="468861"/>
                        <a:pt x="77155" y="474796"/>
                        <a:pt x="94959" y="456991"/>
                      </a:cubicBezTo>
                      <a:cubicBezTo>
                        <a:pt x="106829" y="445121"/>
                        <a:pt x="106829" y="427317"/>
                        <a:pt x="112764" y="409512"/>
                      </a:cubicBezTo>
                      <a:cubicBezTo>
                        <a:pt x="124634" y="391707"/>
                        <a:pt x="136504" y="373902"/>
                        <a:pt x="154309" y="362032"/>
                      </a:cubicBezTo>
                      <a:cubicBezTo>
                        <a:pt x="172114" y="350162"/>
                        <a:pt x="189918" y="344227"/>
                        <a:pt x="207723" y="338292"/>
                      </a:cubicBezTo>
                      <a:cubicBezTo>
                        <a:pt x="225528" y="332357"/>
                        <a:pt x="249268" y="338292"/>
                        <a:pt x="267073" y="338292"/>
                      </a:cubicBezTo>
                      <a:cubicBezTo>
                        <a:pt x="332357" y="332357"/>
                        <a:pt x="373902" y="261138"/>
                        <a:pt x="403577" y="213658"/>
                      </a:cubicBezTo>
                      <a:cubicBezTo>
                        <a:pt x="445121" y="148374"/>
                        <a:pt x="486666" y="77154"/>
                        <a:pt x="498536" y="0"/>
                      </a:cubicBezTo>
                      <a:cubicBezTo>
                        <a:pt x="516341" y="5935"/>
                        <a:pt x="504471" y="0"/>
                        <a:pt x="504471" y="11870"/>
                      </a:cubicBezTo>
                      <a:lnTo>
                        <a:pt x="504471" y="11870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96" name="任意多边形: 形状 95"/>
                <p:cNvSpPr/>
                <p:nvPr/>
              </p:nvSpPr>
              <p:spPr>
                <a:xfrm>
                  <a:off x="11204657" y="4045935"/>
                  <a:ext cx="207827" cy="314552"/>
                </a:xfrm>
                <a:custGeom>
                  <a:avLst/>
                  <a:gdLst>
                    <a:gd name="connsiteX0" fmla="*/ 168319 w 207827"/>
                    <a:gd name="connsiteY0" fmla="*/ 154309 h 314552"/>
                    <a:gd name="connsiteX1" fmla="*/ 91165 w 207827"/>
                    <a:gd name="connsiteY1" fmla="*/ 249268 h 314552"/>
                    <a:gd name="connsiteX2" fmla="*/ 49620 w 207827"/>
                    <a:gd name="connsiteY2" fmla="*/ 296748 h 314552"/>
                    <a:gd name="connsiteX3" fmla="*/ 14010 w 207827"/>
                    <a:gd name="connsiteY3" fmla="*/ 225528 h 314552"/>
                    <a:gd name="connsiteX4" fmla="*/ 49620 w 207827"/>
                    <a:gd name="connsiteY4" fmla="*/ 77154 h 314552"/>
                    <a:gd name="connsiteX5" fmla="*/ 203929 w 207827"/>
                    <a:gd name="connsiteY5" fmla="*/ 11870 h 314552"/>
                    <a:gd name="connsiteX6" fmla="*/ 197994 w 207827"/>
                    <a:gd name="connsiteY6" fmla="*/ 0 h 314552"/>
                    <a:gd name="connsiteX7" fmla="*/ 61490 w 207827"/>
                    <a:gd name="connsiteY7" fmla="*/ 47480 h 314552"/>
                    <a:gd name="connsiteX8" fmla="*/ 2141 w 207827"/>
                    <a:gd name="connsiteY8" fmla="*/ 160243 h 314552"/>
                    <a:gd name="connsiteX9" fmla="*/ 25880 w 207827"/>
                    <a:gd name="connsiteY9" fmla="*/ 284878 h 314552"/>
                    <a:gd name="connsiteX10" fmla="*/ 67425 w 207827"/>
                    <a:gd name="connsiteY10" fmla="*/ 314552 h 314552"/>
                    <a:gd name="connsiteX11" fmla="*/ 97100 w 207827"/>
                    <a:gd name="connsiteY11" fmla="*/ 284878 h 314552"/>
                    <a:gd name="connsiteX12" fmla="*/ 114905 w 207827"/>
                    <a:gd name="connsiteY12" fmla="*/ 219593 h 314552"/>
                    <a:gd name="connsiteX13" fmla="*/ 174254 w 207827"/>
                    <a:gd name="connsiteY13" fmla="*/ 172113 h 314552"/>
                    <a:gd name="connsiteX14" fmla="*/ 168319 w 207827"/>
                    <a:gd name="connsiteY14" fmla="*/ 154309 h 314552"/>
                    <a:gd name="connsiteX15" fmla="*/ 168319 w 207827"/>
                    <a:gd name="connsiteY15" fmla="*/ 154309 h 3145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07827" h="314552">
                      <a:moveTo>
                        <a:pt x="168319" y="154309"/>
                      </a:moveTo>
                      <a:cubicBezTo>
                        <a:pt x="126775" y="172113"/>
                        <a:pt x="97100" y="207723"/>
                        <a:pt x="91165" y="249268"/>
                      </a:cubicBezTo>
                      <a:cubicBezTo>
                        <a:pt x="85230" y="267073"/>
                        <a:pt x="85230" y="314552"/>
                        <a:pt x="49620" y="296748"/>
                      </a:cubicBezTo>
                      <a:cubicBezTo>
                        <a:pt x="25880" y="284878"/>
                        <a:pt x="19945" y="249268"/>
                        <a:pt x="14010" y="225528"/>
                      </a:cubicBezTo>
                      <a:cubicBezTo>
                        <a:pt x="2141" y="172113"/>
                        <a:pt x="19945" y="118699"/>
                        <a:pt x="49620" y="77154"/>
                      </a:cubicBezTo>
                      <a:cubicBezTo>
                        <a:pt x="85230" y="29675"/>
                        <a:pt x="150514" y="23740"/>
                        <a:pt x="203929" y="11870"/>
                      </a:cubicBezTo>
                      <a:cubicBezTo>
                        <a:pt x="209864" y="11870"/>
                        <a:pt x="209864" y="0"/>
                        <a:pt x="197994" y="0"/>
                      </a:cubicBezTo>
                      <a:cubicBezTo>
                        <a:pt x="150514" y="11870"/>
                        <a:pt x="97100" y="17805"/>
                        <a:pt x="61490" y="47480"/>
                      </a:cubicBezTo>
                      <a:cubicBezTo>
                        <a:pt x="25880" y="77154"/>
                        <a:pt x="8076" y="118699"/>
                        <a:pt x="2141" y="160243"/>
                      </a:cubicBezTo>
                      <a:cubicBezTo>
                        <a:pt x="-3794" y="201788"/>
                        <a:pt x="2141" y="249268"/>
                        <a:pt x="25880" y="284878"/>
                      </a:cubicBezTo>
                      <a:cubicBezTo>
                        <a:pt x="37750" y="296748"/>
                        <a:pt x="49620" y="314552"/>
                        <a:pt x="67425" y="314552"/>
                      </a:cubicBezTo>
                      <a:cubicBezTo>
                        <a:pt x="85230" y="314552"/>
                        <a:pt x="91165" y="302682"/>
                        <a:pt x="97100" y="284878"/>
                      </a:cubicBezTo>
                      <a:cubicBezTo>
                        <a:pt x="103035" y="261138"/>
                        <a:pt x="103035" y="237398"/>
                        <a:pt x="114905" y="219593"/>
                      </a:cubicBezTo>
                      <a:cubicBezTo>
                        <a:pt x="126775" y="195853"/>
                        <a:pt x="150514" y="178049"/>
                        <a:pt x="174254" y="172113"/>
                      </a:cubicBezTo>
                      <a:cubicBezTo>
                        <a:pt x="180189" y="160243"/>
                        <a:pt x="174254" y="154309"/>
                        <a:pt x="168319" y="154309"/>
                      </a:cubicBezTo>
                      <a:lnTo>
                        <a:pt x="168319" y="154309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sp>
              <p:nvSpPr>
                <p:cNvPr id="97" name="任意多边形: 形状 96"/>
                <p:cNvSpPr/>
                <p:nvPr/>
              </p:nvSpPr>
              <p:spPr>
                <a:xfrm>
                  <a:off x="11136205" y="3939106"/>
                  <a:ext cx="241222" cy="265953"/>
                </a:xfrm>
                <a:custGeom>
                  <a:avLst/>
                  <a:gdLst>
                    <a:gd name="connsiteX0" fmla="*/ 236772 w 241222"/>
                    <a:gd name="connsiteY0" fmla="*/ 0 h 265953"/>
                    <a:gd name="connsiteX1" fmla="*/ 46853 w 241222"/>
                    <a:gd name="connsiteY1" fmla="*/ 77155 h 265953"/>
                    <a:gd name="connsiteX2" fmla="*/ 5308 w 241222"/>
                    <a:gd name="connsiteY2" fmla="*/ 166179 h 265953"/>
                    <a:gd name="connsiteX3" fmla="*/ 17178 w 241222"/>
                    <a:gd name="connsiteY3" fmla="*/ 255203 h 265953"/>
                    <a:gd name="connsiteX4" fmla="*/ 82463 w 241222"/>
                    <a:gd name="connsiteY4" fmla="*/ 249268 h 265953"/>
                    <a:gd name="connsiteX5" fmla="*/ 70593 w 241222"/>
                    <a:gd name="connsiteY5" fmla="*/ 243333 h 265953"/>
                    <a:gd name="connsiteX6" fmla="*/ 34983 w 241222"/>
                    <a:gd name="connsiteY6" fmla="*/ 255203 h 265953"/>
                    <a:gd name="connsiteX7" fmla="*/ 11243 w 241222"/>
                    <a:gd name="connsiteY7" fmla="*/ 213658 h 265953"/>
                    <a:gd name="connsiteX8" fmla="*/ 40918 w 241222"/>
                    <a:gd name="connsiteY8" fmla="*/ 112764 h 265953"/>
                    <a:gd name="connsiteX9" fmla="*/ 236772 w 241222"/>
                    <a:gd name="connsiteY9" fmla="*/ 17805 h 265953"/>
                    <a:gd name="connsiteX10" fmla="*/ 236772 w 241222"/>
                    <a:gd name="connsiteY10" fmla="*/ 0 h 265953"/>
                    <a:gd name="connsiteX11" fmla="*/ 236772 w 241222"/>
                    <a:gd name="connsiteY11" fmla="*/ 0 h 2659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41222" h="265953">
                      <a:moveTo>
                        <a:pt x="236772" y="0"/>
                      </a:moveTo>
                      <a:cubicBezTo>
                        <a:pt x="165552" y="0"/>
                        <a:pt x="94333" y="23740"/>
                        <a:pt x="46853" y="77155"/>
                      </a:cubicBezTo>
                      <a:cubicBezTo>
                        <a:pt x="23113" y="100894"/>
                        <a:pt x="11243" y="130569"/>
                        <a:pt x="5308" y="166179"/>
                      </a:cubicBezTo>
                      <a:cubicBezTo>
                        <a:pt x="-627" y="189918"/>
                        <a:pt x="-6562" y="231463"/>
                        <a:pt x="17178" y="255203"/>
                      </a:cubicBezTo>
                      <a:cubicBezTo>
                        <a:pt x="34983" y="273008"/>
                        <a:pt x="70593" y="267073"/>
                        <a:pt x="82463" y="249268"/>
                      </a:cubicBezTo>
                      <a:cubicBezTo>
                        <a:pt x="88398" y="243333"/>
                        <a:pt x="76528" y="237398"/>
                        <a:pt x="70593" y="243333"/>
                      </a:cubicBezTo>
                      <a:cubicBezTo>
                        <a:pt x="64658" y="255203"/>
                        <a:pt x="46853" y="261138"/>
                        <a:pt x="34983" y="255203"/>
                      </a:cubicBezTo>
                      <a:cubicBezTo>
                        <a:pt x="17178" y="249268"/>
                        <a:pt x="11243" y="231463"/>
                        <a:pt x="11243" y="213658"/>
                      </a:cubicBezTo>
                      <a:cubicBezTo>
                        <a:pt x="11243" y="178049"/>
                        <a:pt x="23113" y="142439"/>
                        <a:pt x="40918" y="112764"/>
                      </a:cubicBezTo>
                      <a:cubicBezTo>
                        <a:pt x="82463" y="47480"/>
                        <a:pt x="159617" y="17805"/>
                        <a:pt x="236772" y="17805"/>
                      </a:cubicBezTo>
                      <a:cubicBezTo>
                        <a:pt x="242706" y="11870"/>
                        <a:pt x="242706" y="0"/>
                        <a:pt x="236772" y="0"/>
                      </a:cubicBezTo>
                      <a:lnTo>
                        <a:pt x="236772" y="0"/>
                      </a:lnTo>
                      <a:close/>
                    </a:path>
                  </a:pathLst>
                </a:custGeom>
                <a:solidFill>
                  <a:srgbClr val="1A2844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</p:grpSp>
          <p:sp>
            <p:nvSpPr>
              <p:cNvPr id="98" name="任意多边形: 形状 97"/>
              <p:cNvSpPr/>
              <p:nvPr/>
            </p:nvSpPr>
            <p:spPr>
              <a:xfrm>
                <a:off x="10940483" y="2473173"/>
                <a:ext cx="1247281" cy="1756745"/>
              </a:xfrm>
              <a:custGeom>
                <a:avLst/>
                <a:gdLst>
                  <a:gd name="connsiteX0" fmla="*/ 5177 w 1247281"/>
                  <a:gd name="connsiteY0" fmla="*/ 0 h 1756745"/>
                  <a:gd name="connsiteX1" fmla="*/ 966639 w 1247281"/>
                  <a:gd name="connsiteY1" fmla="*/ 480731 h 1756745"/>
                  <a:gd name="connsiteX2" fmla="*/ 1221842 w 1247281"/>
                  <a:gd name="connsiteY2" fmla="*/ 706259 h 1756745"/>
                  <a:gd name="connsiteX3" fmla="*/ 1227777 w 1247281"/>
                  <a:gd name="connsiteY3" fmla="*/ 1008942 h 1756745"/>
                  <a:gd name="connsiteX4" fmla="*/ 1132818 w 1247281"/>
                  <a:gd name="connsiteY4" fmla="*/ 1400648 h 1756745"/>
                  <a:gd name="connsiteX5" fmla="*/ 972574 w 1247281"/>
                  <a:gd name="connsiteY5" fmla="*/ 1756746 h 1756745"/>
                  <a:gd name="connsiteX6" fmla="*/ 652087 w 1247281"/>
                  <a:gd name="connsiteY6" fmla="*/ 1240405 h 1756745"/>
                  <a:gd name="connsiteX7" fmla="*/ 681762 w 1247281"/>
                  <a:gd name="connsiteY7" fmla="*/ 967397 h 1756745"/>
                  <a:gd name="connsiteX8" fmla="*/ 681762 w 1247281"/>
                  <a:gd name="connsiteY8" fmla="*/ 890243 h 1756745"/>
                  <a:gd name="connsiteX9" fmla="*/ 652087 w 1247281"/>
                  <a:gd name="connsiteY9" fmla="*/ 836828 h 1756745"/>
                  <a:gd name="connsiteX10" fmla="*/ 604607 w 1247281"/>
                  <a:gd name="connsiteY10" fmla="*/ 777479 h 1756745"/>
                  <a:gd name="connsiteX11" fmla="*/ 497778 w 1247281"/>
                  <a:gd name="connsiteY11" fmla="*/ 759674 h 1756745"/>
                  <a:gd name="connsiteX12" fmla="*/ 153551 w 1247281"/>
                  <a:gd name="connsiteY12" fmla="*/ 599430 h 1756745"/>
                  <a:gd name="connsiteX13" fmla="*/ 5177 w 1247281"/>
                  <a:gd name="connsiteY13" fmla="*/ 0 h 1756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47281" h="1756745">
                    <a:moveTo>
                      <a:pt x="5177" y="0"/>
                    </a:moveTo>
                    <a:cubicBezTo>
                      <a:pt x="301925" y="136504"/>
                      <a:pt x="681762" y="326422"/>
                      <a:pt x="966639" y="480731"/>
                    </a:cubicBezTo>
                    <a:cubicBezTo>
                      <a:pt x="1067533" y="534146"/>
                      <a:pt x="1174362" y="599430"/>
                      <a:pt x="1221842" y="706259"/>
                    </a:cubicBezTo>
                    <a:cubicBezTo>
                      <a:pt x="1263387" y="801218"/>
                      <a:pt x="1245582" y="908048"/>
                      <a:pt x="1227777" y="1008942"/>
                    </a:cubicBezTo>
                    <a:cubicBezTo>
                      <a:pt x="1204037" y="1139511"/>
                      <a:pt x="1168427" y="1270080"/>
                      <a:pt x="1132818" y="1400648"/>
                    </a:cubicBezTo>
                    <a:cubicBezTo>
                      <a:pt x="1097208" y="1525282"/>
                      <a:pt x="1055663" y="1649916"/>
                      <a:pt x="972574" y="1756746"/>
                    </a:cubicBezTo>
                    <a:cubicBezTo>
                      <a:pt x="954769" y="1549022"/>
                      <a:pt x="830135" y="1353169"/>
                      <a:pt x="652087" y="1240405"/>
                    </a:cubicBezTo>
                    <a:cubicBezTo>
                      <a:pt x="663957" y="1151380"/>
                      <a:pt x="646152" y="1050486"/>
                      <a:pt x="681762" y="967397"/>
                    </a:cubicBezTo>
                    <a:cubicBezTo>
                      <a:pt x="705501" y="908048"/>
                      <a:pt x="693631" y="896178"/>
                      <a:pt x="681762" y="890243"/>
                    </a:cubicBezTo>
                    <a:cubicBezTo>
                      <a:pt x="658022" y="884308"/>
                      <a:pt x="646152" y="860568"/>
                      <a:pt x="652087" y="836828"/>
                    </a:cubicBezTo>
                    <a:cubicBezTo>
                      <a:pt x="658022" y="813088"/>
                      <a:pt x="658022" y="789349"/>
                      <a:pt x="604607" y="777479"/>
                    </a:cubicBezTo>
                    <a:cubicBezTo>
                      <a:pt x="568997" y="771544"/>
                      <a:pt x="533388" y="759674"/>
                      <a:pt x="497778" y="759674"/>
                    </a:cubicBezTo>
                    <a:cubicBezTo>
                      <a:pt x="367209" y="747804"/>
                      <a:pt x="230705" y="700324"/>
                      <a:pt x="153551" y="599430"/>
                    </a:cubicBezTo>
                    <a:cubicBezTo>
                      <a:pt x="40787" y="456991"/>
                      <a:pt x="-18563" y="183984"/>
                      <a:pt x="5177" y="0"/>
                    </a:cubicBez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grpSp>
            <p:nvGrpSpPr>
              <p:cNvPr id="99" name="图形 67"/>
              <p:cNvGrpSpPr/>
              <p:nvPr/>
            </p:nvGrpSpPr>
            <p:grpSpPr>
              <a:xfrm>
                <a:off x="8987127" y="1518765"/>
                <a:ext cx="461442" cy="929184"/>
                <a:chOff x="8987127" y="1518765"/>
                <a:chExt cx="461442" cy="929184"/>
              </a:xfrm>
            </p:grpSpPr>
            <p:sp>
              <p:nvSpPr>
                <p:cNvPr id="100" name="任意多边形: 形状 99"/>
                <p:cNvSpPr/>
                <p:nvPr/>
              </p:nvSpPr>
              <p:spPr>
                <a:xfrm>
                  <a:off x="8996359" y="1528073"/>
                  <a:ext cx="441824" cy="915424"/>
                </a:xfrm>
                <a:custGeom>
                  <a:avLst/>
                  <a:gdLst>
                    <a:gd name="connsiteX0" fmla="*/ 145077 w 441824"/>
                    <a:gd name="connsiteY0" fmla="*/ 903555 h 915424"/>
                    <a:gd name="connsiteX1" fmla="*/ 145077 w 441824"/>
                    <a:gd name="connsiteY1" fmla="*/ 737376 h 915424"/>
                    <a:gd name="connsiteX2" fmla="*/ 97597 w 441824"/>
                    <a:gd name="connsiteY2" fmla="*/ 612742 h 915424"/>
                    <a:gd name="connsiteX3" fmla="*/ 50117 w 441824"/>
                    <a:gd name="connsiteY3" fmla="*/ 476239 h 915424"/>
                    <a:gd name="connsiteX4" fmla="*/ 50117 w 441824"/>
                    <a:gd name="connsiteY4" fmla="*/ 369409 h 915424"/>
                    <a:gd name="connsiteX5" fmla="*/ 2638 w 441824"/>
                    <a:gd name="connsiteY5" fmla="*/ 345670 h 915424"/>
                    <a:gd name="connsiteX6" fmla="*/ 2638 w 441824"/>
                    <a:gd name="connsiteY6" fmla="*/ 256645 h 915424"/>
                    <a:gd name="connsiteX7" fmla="*/ 61987 w 441824"/>
                    <a:gd name="connsiteY7" fmla="*/ 203231 h 915424"/>
                    <a:gd name="connsiteX8" fmla="*/ 115402 w 441824"/>
                    <a:gd name="connsiteY8" fmla="*/ 191361 h 915424"/>
                    <a:gd name="connsiteX9" fmla="*/ 204426 w 441824"/>
                    <a:gd name="connsiteY9" fmla="*/ 167621 h 915424"/>
                    <a:gd name="connsiteX10" fmla="*/ 210361 w 441824"/>
                    <a:gd name="connsiteY10" fmla="*/ 54857 h 915424"/>
                    <a:gd name="connsiteX11" fmla="*/ 257841 w 441824"/>
                    <a:gd name="connsiteY11" fmla="*/ 1443 h 915424"/>
                    <a:gd name="connsiteX12" fmla="*/ 317190 w 441824"/>
                    <a:gd name="connsiteY12" fmla="*/ 66727 h 915424"/>
                    <a:gd name="connsiteX13" fmla="*/ 311255 w 441824"/>
                    <a:gd name="connsiteY13" fmla="*/ 250710 h 915424"/>
                    <a:gd name="connsiteX14" fmla="*/ 441824 w 441824"/>
                    <a:gd name="connsiteY14" fmla="*/ 387214 h 915424"/>
                    <a:gd name="connsiteX15" fmla="*/ 435889 w 441824"/>
                    <a:gd name="connsiteY15" fmla="*/ 642417 h 915424"/>
                    <a:gd name="connsiteX16" fmla="*/ 424019 w 441824"/>
                    <a:gd name="connsiteY16" fmla="*/ 915425 h 915424"/>
                    <a:gd name="connsiteX17" fmla="*/ 145077 w 441824"/>
                    <a:gd name="connsiteY17" fmla="*/ 903555 h 9154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441824" h="915424">
                      <a:moveTo>
                        <a:pt x="145077" y="903555"/>
                      </a:moveTo>
                      <a:cubicBezTo>
                        <a:pt x="145077" y="903555"/>
                        <a:pt x="168816" y="802661"/>
                        <a:pt x="145077" y="737376"/>
                      </a:cubicBezTo>
                      <a:cubicBezTo>
                        <a:pt x="121337" y="666157"/>
                        <a:pt x="97597" y="612742"/>
                        <a:pt x="97597" y="612742"/>
                      </a:cubicBezTo>
                      <a:cubicBezTo>
                        <a:pt x="97597" y="612742"/>
                        <a:pt x="56052" y="559328"/>
                        <a:pt x="50117" y="476239"/>
                      </a:cubicBezTo>
                      <a:cubicBezTo>
                        <a:pt x="44182" y="393149"/>
                        <a:pt x="50117" y="369409"/>
                        <a:pt x="50117" y="369409"/>
                      </a:cubicBezTo>
                      <a:cubicBezTo>
                        <a:pt x="50117" y="369409"/>
                        <a:pt x="8573" y="381279"/>
                        <a:pt x="2638" y="345670"/>
                      </a:cubicBezTo>
                      <a:cubicBezTo>
                        <a:pt x="-3297" y="315995"/>
                        <a:pt x="2638" y="256645"/>
                        <a:pt x="2638" y="256645"/>
                      </a:cubicBezTo>
                      <a:cubicBezTo>
                        <a:pt x="2638" y="256645"/>
                        <a:pt x="20443" y="215101"/>
                        <a:pt x="61987" y="203231"/>
                      </a:cubicBezTo>
                      <a:cubicBezTo>
                        <a:pt x="61987" y="203231"/>
                        <a:pt x="85727" y="173556"/>
                        <a:pt x="115402" y="191361"/>
                      </a:cubicBezTo>
                      <a:cubicBezTo>
                        <a:pt x="115402" y="191361"/>
                        <a:pt x="145077" y="137946"/>
                        <a:pt x="204426" y="167621"/>
                      </a:cubicBezTo>
                      <a:lnTo>
                        <a:pt x="210361" y="54857"/>
                      </a:lnTo>
                      <a:cubicBezTo>
                        <a:pt x="210361" y="54857"/>
                        <a:pt x="222231" y="-10427"/>
                        <a:pt x="257841" y="1443"/>
                      </a:cubicBezTo>
                      <a:cubicBezTo>
                        <a:pt x="293450" y="7377"/>
                        <a:pt x="311255" y="37052"/>
                        <a:pt x="317190" y="66727"/>
                      </a:cubicBezTo>
                      <a:cubicBezTo>
                        <a:pt x="323125" y="96402"/>
                        <a:pt x="311255" y="250710"/>
                        <a:pt x="311255" y="250710"/>
                      </a:cubicBezTo>
                      <a:cubicBezTo>
                        <a:pt x="311255" y="250710"/>
                        <a:pt x="441824" y="268515"/>
                        <a:pt x="441824" y="387214"/>
                      </a:cubicBezTo>
                      <a:cubicBezTo>
                        <a:pt x="441824" y="511848"/>
                        <a:pt x="435889" y="642417"/>
                        <a:pt x="435889" y="642417"/>
                      </a:cubicBezTo>
                      <a:lnTo>
                        <a:pt x="424019" y="915425"/>
                      </a:lnTo>
                      <a:lnTo>
                        <a:pt x="145077" y="90355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5926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CN" altLang="en-US">
                    <a:ea typeface="Hubot-Sans Black Wide" charset="0"/>
                    <a:cs typeface="Hubot-Sans Black Wide" charset="0"/>
                  </a:endParaRPr>
                </a:p>
              </p:txBody>
            </p:sp>
            <p:grpSp>
              <p:nvGrpSpPr>
                <p:cNvPr id="101" name="图形 67"/>
                <p:cNvGrpSpPr/>
                <p:nvPr/>
              </p:nvGrpSpPr>
              <p:grpSpPr>
                <a:xfrm>
                  <a:off x="8987127" y="1518765"/>
                  <a:ext cx="461442" cy="929184"/>
                  <a:chOff x="8987127" y="1518765"/>
                  <a:chExt cx="461442" cy="929184"/>
                </a:xfrm>
                <a:solidFill>
                  <a:srgbClr val="1A2844"/>
                </a:solidFill>
              </p:grpSpPr>
              <p:sp>
                <p:nvSpPr>
                  <p:cNvPr id="102" name="任意多边形: 形状 101"/>
                  <p:cNvSpPr/>
                  <p:nvPr/>
                </p:nvSpPr>
                <p:spPr>
                  <a:xfrm>
                    <a:off x="9170629" y="1757140"/>
                    <a:ext cx="277939" cy="690809"/>
                  </a:xfrm>
                  <a:custGeom>
                    <a:avLst/>
                    <a:gdLst>
                      <a:gd name="connsiteX0" fmla="*/ 255684 w 277939"/>
                      <a:gd name="connsiteY0" fmla="*/ 686359 h 690809"/>
                      <a:gd name="connsiteX1" fmla="*/ 273489 w 277939"/>
                      <a:gd name="connsiteY1" fmla="*/ 276847 h 690809"/>
                      <a:gd name="connsiteX2" fmla="*/ 255684 w 277939"/>
                      <a:gd name="connsiteY2" fmla="*/ 80994 h 690809"/>
                      <a:gd name="connsiteX3" fmla="*/ 36091 w 277939"/>
                      <a:gd name="connsiteY3" fmla="*/ 15709 h 690809"/>
                      <a:gd name="connsiteX4" fmla="*/ 12351 w 277939"/>
                      <a:gd name="connsiteY4" fmla="*/ 134408 h 690809"/>
                      <a:gd name="connsiteX5" fmla="*/ 47961 w 277939"/>
                      <a:gd name="connsiteY5" fmla="*/ 158148 h 690809"/>
                      <a:gd name="connsiteX6" fmla="*/ 71700 w 277939"/>
                      <a:gd name="connsiteY6" fmla="*/ 146278 h 690809"/>
                      <a:gd name="connsiteX7" fmla="*/ 136985 w 277939"/>
                      <a:gd name="connsiteY7" fmla="*/ 146278 h 690809"/>
                      <a:gd name="connsiteX8" fmla="*/ 148855 w 277939"/>
                      <a:gd name="connsiteY8" fmla="*/ 140343 h 690809"/>
                      <a:gd name="connsiteX9" fmla="*/ 101375 w 277939"/>
                      <a:gd name="connsiteY9" fmla="*/ 110668 h 690809"/>
                      <a:gd name="connsiteX10" fmla="*/ 83570 w 277939"/>
                      <a:gd name="connsiteY10" fmla="*/ 122538 h 690809"/>
                      <a:gd name="connsiteX11" fmla="*/ 71700 w 277939"/>
                      <a:gd name="connsiteY11" fmla="*/ 134408 h 690809"/>
                      <a:gd name="connsiteX12" fmla="*/ 42026 w 277939"/>
                      <a:gd name="connsiteY12" fmla="*/ 134408 h 690809"/>
                      <a:gd name="connsiteX13" fmla="*/ 12351 w 277939"/>
                      <a:gd name="connsiteY13" fmla="*/ 110668 h 690809"/>
                      <a:gd name="connsiteX14" fmla="*/ 12351 w 277939"/>
                      <a:gd name="connsiteY14" fmla="*/ 86929 h 690809"/>
                      <a:gd name="connsiteX15" fmla="*/ 42026 w 277939"/>
                      <a:gd name="connsiteY15" fmla="*/ 27579 h 690809"/>
                      <a:gd name="connsiteX16" fmla="*/ 190399 w 277939"/>
                      <a:gd name="connsiteY16" fmla="*/ 39449 h 690809"/>
                      <a:gd name="connsiteX17" fmla="*/ 261619 w 277939"/>
                      <a:gd name="connsiteY17" fmla="*/ 181888 h 690809"/>
                      <a:gd name="connsiteX18" fmla="*/ 249749 w 277939"/>
                      <a:gd name="connsiteY18" fmla="*/ 526115 h 690809"/>
                      <a:gd name="connsiteX19" fmla="*/ 243814 w 277939"/>
                      <a:gd name="connsiteY19" fmla="*/ 686359 h 690809"/>
                      <a:gd name="connsiteX20" fmla="*/ 255684 w 277939"/>
                      <a:gd name="connsiteY20" fmla="*/ 686359 h 690809"/>
                      <a:gd name="connsiteX21" fmla="*/ 255684 w 277939"/>
                      <a:gd name="connsiteY21" fmla="*/ 686359 h 6908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277939" h="690809">
                        <a:moveTo>
                          <a:pt x="255684" y="686359"/>
                        </a:moveTo>
                        <a:cubicBezTo>
                          <a:pt x="255684" y="549855"/>
                          <a:pt x="267554" y="413351"/>
                          <a:pt x="273489" y="276847"/>
                        </a:cubicBezTo>
                        <a:cubicBezTo>
                          <a:pt x="273489" y="217497"/>
                          <a:pt x="291294" y="134408"/>
                          <a:pt x="255684" y="80994"/>
                        </a:cubicBezTo>
                        <a:cubicBezTo>
                          <a:pt x="220074" y="21644"/>
                          <a:pt x="101375" y="-25835"/>
                          <a:pt x="36091" y="15709"/>
                        </a:cubicBezTo>
                        <a:cubicBezTo>
                          <a:pt x="481" y="39449"/>
                          <a:pt x="-11389" y="98798"/>
                          <a:pt x="12351" y="134408"/>
                        </a:cubicBezTo>
                        <a:cubicBezTo>
                          <a:pt x="18286" y="146278"/>
                          <a:pt x="36091" y="158148"/>
                          <a:pt x="47961" y="158148"/>
                        </a:cubicBezTo>
                        <a:cubicBezTo>
                          <a:pt x="59830" y="158148"/>
                          <a:pt x="65765" y="152213"/>
                          <a:pt x="71700" y="146278"/>
                        </a:cubicBezTo>
                        <a:cubicBezTo>
                          <a:pt x="83570" y="134408"/>
                          <a:pt x="125115" y="86929"/>
                          <a:pt x="136985" y="146278"/>
                        </a:cubicBezTo>
                        <a:cubicBezTo>
                          <a:pt x="136985" y="152213"/>
                          <a:pt x="148855" y="152213"/>
                          <a:pt x="148855" y="140343"/>
                        </a:cubicBezTo>
                        <a:cubicBezTo>
                          <a:pt x="148855" y="122538"/>
                          <a:pt x="125115" y="104733"/>
                          <a:pt x="101375" y="110668"/>
                        </a:cubicBezTo>
                        <a:cubicBezTo>
                          <a:pt x="95440" y="110668"/>
                          <a:pt x="89505" y="116603"/>
                          <a:pt x="83570" y="122538"/>
                        </a:cubicBezTo>
                        <a:cubicBezTo>
                          <a:pt x="77635" y="122538"/>
                          <a:pt x="77635" y="128473"/>
                          <a:pt x="71700" y="134408"/>
                        </a:cubicBezTo>
                        <a:cubicBezTo>
                          <a:pt x="59830" y="146278"/>
                          <a:pt x="65765" y="140343"/>
                          <a:pt x="42026" y="134408"/>
                        </a:cubicBezTo>
                        <a:cubicBezTo>
                          <a:pt x="24221" y="128473"/>
                          <a:pt x="18286" y="128473"/>
                          <a:pt x="12351" y="110668"/>
                        </a:cubicBezTo>
                        <a:cubicBezTo>
                          <a:pt x="12351" y="104733"/>
                          <a:pt x="12351" y="92864"/>
                          <a:pt x="12351" y="86929"/>
                        </a:cubicBezTo>
                        <a:cubicBezTo>
                          <a:pt x="12351" y="63189"/>
                          <a:pt x="24221" y="39449"/>
                          <a:pt x="42026" y="27579"/>
                        </a:cubicBezTo>
                        <a:cubicBezTo>
                          <a:pt x="89505" y="3839"/>
                          <a:pt x="148855" y="15709"/>
                          <a:pt x="190399" y="39449"/>
                        </a:cubicBezTo>
                        <a:cubicBezTo>
                          <a:pt x="243814" y="69124"/>
                          <a:pt x="261619" y="122538"/>
                          <a:pt x="261619" y="181888"/>
                        </a:cubicBezTo>
                        <a:cubicBezTo>
                          <a:pt x="261619" y="294652"/>
                          <a:pt x="255684" y="413351"/>
                          <a:pt x="249749" y="526115"/>
                        </a:cubicBezTo>
                        <a:cubicBezTo>
                          <a:pt x="249749" y="579530"/>
                          <a:pt x="243814" y="632944"/>
                          <a:pt x="243814" y="686359"/>
                        </a:cubicBezTo>
                        <a:cubicBezTo>
                          <a:pt x="243814" y="692294"/>
                          <a:pt x="255684" y="692294"/>
                          <a:pt x="255684" y="686359"/>
                        </a:cubicBezTo>
                        <a:lnTo>
                          <a:pt x="255684" y="686359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03" name="任意多边形: 形状 102"/>
                  <p:cNvSpPr/>
                  <p:nvPr/>
                </p:nvSpPr>
                <p:spPr>
                  <a:xfrm>
                    <a:off x="9242089" y="1930634"/>
                    <a:ext cx="31532" cy="85547"/>
                  </a:xfrm>
                  <a:custGeom>
                    <a:avLst/>
                    <a:gdLst>
                      <a:gd name="connsiteX0" fmla="*/ 18045 w 31532"/>
                      <a:gd name="connsiteY0" fmla="*/ 2458 h 85547"/>
                      <a:gd name="connsiteX1" fmla="*/ 6175 w 31532"/>
                      <a:gd name="connsiteY1" fmla="*/ 79613 h 85547"/>
                      <a:gd name="connsiteX2" fmla="*/ 12110 w 31532"/>
                      <a:gd name="connsiteY2" fmla="*/ 85548 h 85547"/>
                      <a:gd name="connsiteX3" fmla="*/ 18045 w 31532"/>
                      <a:gd name="connsiteY3" fmla="*/ 79613 h 85547"/>
                      <a:gd name="connsiteX4" fmla="*/ 29915 w 31532"/>
                      <a:gd name="connsiteY4" fmla="*/ 8393 h 85547"/>
                      <a:gd name="connsiteX5" fmla="*/ 18045 w 31532"/>
                      <a:gd name="connsiteY5" fmla="*/ 2458 h 85547"/>
                      <a:gd name="connsiteX6" fmla="*/ 18045 w 31532"/>
                      <a:gd name="connsiteY6" fmla="*/ 2458 h 855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1532" h="85547">
                        <a:moveTo>
                          <a:pt x="18045" y="2458"/>
                        </a:moveTo>
                        <a:cubicBezTo>
                          <a:pt x="240" y="20263"/>
                          <a:pt x="-5694" y="49938"/>
                          <a:pt x="6175" y="79613"/>
                        </a:cubicBezTo>
                        <a:cubicBezTo>
                          <a:pt x="6175" y="79613"/>
                          <a:pt x="12110" y="85548"/>
                          <a:pt x="12110" y="85548"/>
                        </a:cubicBezTo>
                        <a:cubicBezTo>
                          <a:pt x="12110" y="85548"/>
                          <a:pt x="18045" y="79613"/>
                          <a:pt x="18045" y="79613"/>
                        </a:cubicBezTo>
                        <a:cubicBezTo>
                          <a:pt x="6175" y="55873"/>
                          <a:pt x="12110" y="26198"/>
                          <a:pt x="29915" y="8393"/>
                        </a:cubicBezTo>
                        <a:cubicBezTo>
                          <a:pt x="35850" y="2458"/>
                          <a:pt x="23980" y="-3477"/>
                          <a:pt x="18045" y="2458"/>
                        </a:cubicBezTo>
                        <a:lnTo>
                          <a:pt x="18045" y="2458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04" name="任意多边形: 形状 103"/>
                  <p:cNvSpPr/>
                  <p:nvPr/>
                </p:nvSpPr>
                <p:spPr>
                  <a:xfrm>
                    <a:off x="9194850" y="1518765"/>
                    <a:ext cx="127092" cy="264469"/>
                  </a:xfrm>
                  <a:custGeom>
                    <a:avLst/>
                    <a:gdLst>
                      <a:gd name="connsiteX0" fmla="*/ 118699 w 127092"/>
                      <a:gd name="connsiteY0" fmla="*/ 248149 h 264469"/>
                      <a:gd name="connsiteX1" fmla="*/ 124634 w 127092"/>
                      <a:gd name="connsiteY1" fmla="*/ 123515 h 264469"/>
                      <a:gd name="connsiteX2" fmla="*/ 94959 w 127092"/>
                      <a:gd name="connsiteY2" fmla="*/ 16685 h 264469"/>
                      <a:gd name="connsiteX3" fmla="*/ 23740 w 127092"/>
                      <a:gd name="connsiteY3" fmla="*/ 10751 h 264469"/>
                      <a:gd name="connsiteX4" fmla="*/ 0 w 127092"/>
                      <a:gd name="connsiteY4" fmla="*/ 111645 h 264469"/>
                      <a:gd name="connsiteX5" fmla="*/ 0 w 127092"/>
                      <a:gd name="connsiteY5" fmla="*/ 260018 h 264469"/>
                      <a:gd name="connsiteX6" fmla="*/ 11870 w 127092"/>
                      <a:gd name="connsiteY6" fmla="*/ 260018 h 264469"/>
                      <a:gd name="connsiteX7" fmla="*/ 11870 w 127092"/>
                      <a:gd name="connsiteY7" fmla="*/ 123515 h 264469"/>
                      <a:gd name="connsiteX8" fmla="*/ 53415 w 127092"/>
                      <a:gd name="connsiteY8" fmla="*/ 16685 h 264469"/>
                      <a:gd name="connsiteX9" fmla="*/ 100894 w 127092"/>
                      <a:gd name="connsiteY9" fmla="*/ 40425 h 264469"/>
                      <a:gd name="connsiteX10" fmla="*/ 112764 w 127092"/>
                      <a:gd name="connsiteY10" fmla="*/ 105710 h 264469"/>
                      <a:gd name="connsiteX11" fmla="*/ 106829 w 127092"/>
                      <a:gd name="connsiteY11" fmla="*/ 242214 h 264469"/>
                      <a:gd name="connsiteX12" fmla="*/ 118699 w 127092"/>
                      <a:gd name="connsiteY12" fmla="*/ 248149 h 264469"/>
                      <a:gd name="connsiteX13" fmla="*/ 118699 w 127092"/>
                      <a:gd name="connsiteY13" fmla="*/ 248149 h 2644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27092" h="264469">
                        <a:moveTo>
                          <a:pt x="118699" y="248149"/>
                        </a:moveTo>
                        <a:cubicBezTo>
                          <a:pt x="124634" y="206604"/>
                          <a:pt x="130569" y="165059"/>
                          <a:pt x="124634" y="123515"/>
                        </a:cubicBezTo>
                        <a:cubicBezTo>
                          <a:pt x="124634" y="87905"/>
                          <a:pt x="124634" y="46360"/>
                          <a:pt x="94959" y="16685"/>
                        </a:cubicBezTo>
                        <a:cubicBezTo>
                          <a:pt x="83089" y="-1119"/>
                          <a:pt x="47480" y="-7054"/>
                          <a:pt x="23740" y="10751"/>
                        </a:cubicBezTo>
                        <a:cubicBezTo>
                          <a:pt x="0" y="34490"/>
                          <a:pt x="0" y="76035"/>
                          <a:pt x="0" y="111645"/>
                        </a:cubicBezTo>
                        <a:cubicBezTo>
                          <a:pt x="0" y="159124"/>
                          <a:pt x="0" y="212539"/>
                          <a:pt x="0" y="260018"/>
                        </a:cubicBezTo>
                        <a:cubicBezTo>
                          <a:pt x="0" y="265953"/>
                          <a:pt x="11870" y="265953"/>
                          <a:pt x="11870" y="260018"/>
                        </a:cubicBezTo>
                        <a:cubicBezTo>
                          <a:pt x="11870" y="212539"/>
                          <a:pt x="11870" y="170994"/>
                          <a:pt x="11870" y="123515"/>
                        </a:cubicBezTo>
                        <a:cubicBezTo>
                          <a:pt x="11870" y="87905"/>
                          <a:pt x="5935" y="28555"/>
                          <a:pt x="53415" y="16685"/>
                        </a:cubicBezTo>
                        <a:cubicBezTo>
                          <a:pt x="71219" y="4816"/>
                          <a:pt x="94959" y="22620"/>
                          <a:pt x="100894" y="40425"/>
                        </a:cubicBezTo>
                        <a:cubicBezTo>
                          <a:pt x="112764" y="58230"/>
                          <a:pt x="112764" y="81970"/>
                          <a:pt x="112764" y="105710"/>
                        </a:cubicBezTo>
                        <a:cubicBezTo>
                          <a:pt x="118699" y="153189"/>
                          <a:pt x="112764" y="200669"/>
                          <a:pt x="106829" y="242214"/>
                        </a:cubicBezTo>
                        <a:cubicBezTo>
                          <a:pt x="106829" y="254083"/>
                          <a:pt x="118699" y="254083"/>
                          <a:pt x="118699" y="248149"/>
                        </a:cubicBezTo>
                        <a:lnTo>
                          <a:pt x="118699" y="248149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05" name="任意多边形: 形状 104"/>
                  <p:cNvSpPr/>
                  <p:nvPr/>
                </p:nvSpPr>
                <p:spPr>
                  <a:xfrm>
                    <a:off x="9089504" y="1674647"/>
                    <a:ext cx="118832" cy="288774"/>
                  </a:xfrm>
                  <a:custGeom>
                    <a:avLst/>
                    <a:gdLst>
                      <a:gd name="connsiteX0" fmla="*/ 117215 w 118832"/>
                      <a:gd name="connsiteY0" fmla="*/ 21048 h 288774"/>
                      <a:gd name="connsiteX1" fmla="*/ 40061 w 118832"/>
                      <a:gd name="connsiteY1" fmla="*/ 15113 h 288774"/>
                      <a:gd name="connsiteX2" fmla="*/ 4451 w 118832"/>
                      <a:gd name="connsiteY2" fmla="*/ 104137 h 288774"/>
                      <a:gd name="connsiteX3" fmla="*/ 4451 w 118832"/>
                      <a:gd name="connsiteY3" fmla="*/ 222836 h 288774"/>
                      <a:gd name="connsiteX4" fmla="*/ 57866 w 118832"/>
                      <a:gd name="connsiteY4" fmla="*/ 288121 h 288774"/>
                      <a:gd name="connsiteX5" fmla="*/ 117215 w 118832"/>
                      <a:gd name="connsiteY5" fmla="*/ 228771 h 288774"/>
                      <a:gd name="connsiteX6" fmla="*/ 105345 w 118832"/>
                      <a:gd name="connsiteY6" fmla="*/ 228771 h 288774"/>
                      <a:gd name="connsiteX7" fmla="*/ 34126 w 118832"/>
                      <a:gd name="connsiteY7" fmla="*/ 264381 h 288774"/>
                      <a:gd name="connsiteX8" fmla="*/ 10386 w 118832"/>
                      <a:gd name="connsiteY8" fmla="*/ 157552 h 288774"/>
                      <a:gd name="connsiteX9" fmla="*/ 28191 w 118832"/>
                      <a:gd name="connsiteY9" fmla="*/ 50722 h 288774"/>
                      <a:gd name="connsiteX10" fmla="*/ 57866 w 118832"/>
                      <a:gd name="connsiteY10" fmla="*/ 15113 h 288774"/>
                      <a:gd name="connsiteX11" fmla="*/ 105345 w 118832"/>
                      <a:gd name="connsiteY11" fmla="*/ 26983 h 288774"/>
                      <a:gd name="connsiteX12" fmla="*/ 117215 w 118832"/>
                      <a:gd name="connsiteY12" fmla="*/ 21048 h 288774"/>
                      <a:gd name="connsiteX13" fmla="*/ 117215 w 118832"/>
                      <a:gd name="connsiteY13" fmla="*/ 21048 h 2887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118832" h="288774">
                        <a:moveTo>
                          <a:pt x="117215" y="21048"/>
                        </a:moveTo>
                        <a:cubicBezTo>
                          <a:pt x="99410" y="-2692"/>
                          <a:pt x="63801" y="-8627"/>
                          <a:pt x="40061" y="15113"/>
                        </a:cubicBezTo>
                        <a:cubicBezTo>
                          <a:pt x="16321" y="32918"/>
                          <a:pt x="4451" y="74462"/>
                          <a:pt x="4451" y="104137"/>
                        </a:cubicBezTo>
                        <a:cubicBezTo>
                          <a:pt x="-1484" y="145682"/>
                          <a:pt x="-1484" y="187226"/>
                          <a:pt x="4451" y="222836"/>
                        </a:cubicBezTo>
                        <a:cubicBezTo>
                          <a:pt x="10386" y="252511"/>
                          <a:pt x="28191" y="282186"/>
                          <a:pt x="57866" y="288121"/>
                        </a:cubicBezTo>
                        <a:cubicBezTo>
                          <a:pt x="93475" y="294055"/>
                          <a:pt x="117215" y="258446"/>
                          <a:pt x="117215" y="228771"/>
                        </a:cubicBezTo>
                        <a:cubicBezTo>
                          <a:pt x="117215" y="222836"/>
                          <a:pt x="105345" y="222836"/>
                          <a:pt x="105345" y="228771"/>
                        </a:cubicBezTo>
                        <a:cubicBezTo>
                          <a:pt x="99410" y="264381"/>
                          <a:pt x="63801" y="294055"/>
                          <a:pt x="34126" y="264381"/>
                        </a:cubicBezTo>
                        <a:cubicBezTo>
                          <a:pt x="10386" y="240641"/>
                          <a:pt x="10386" y="193161"/>
                          <a:pt x="10386" y="157552"/>
                        </a:cubicBezTo>
                        <a:cubicBezTo>
                          <a:pt x="10386" y="121942"/>
                          <a:pt x="16321" y="80397"/>
                          <a:pt x="28191" y="50722"/>
                        </a:cubicBezTo>
                        <a:cubicBezTo>
                          <a:pt x="34126" y="38853"/>
                          <a:pt x="45996" y="21048"/>
                          <a:pt x="57866" y="15113"/>
                        </a:cubicBezTo>
                        <a:cubicBezTo>
                          <a:pt x="75671" y="9178"/>
                          <a:pt x="93475" y="15113"/>
                          <a:pt x="105345" y="26983"/>
                        </a:cubicBezTo>
                        <a:cubicBezTo>
                          <a:pt x="111280" y="32918"/>
                          <a:pt x="123150" y="26983"/>
                          <a:pt x="117215" y="21048"/>
                        </a:cubicBezTo>
                        <a:lnTo>
                          <a:pt x="117215" y="21048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06" name="任意多边形: 形状 105"/>
                  <p:cNvSpPr/>
                  <p:nvPr/>
                </p:nvSpPr>
                <p:spPr>
                  <a:xfrm>
                    <a:off x="9034606" y="1704369"/>
                    <a:ext cx="78072" cy="230163"/>
                  </a:xfrm>
                  <a:custGeom>
                    <a:avLst/>
                    <a:gdLst>
                      <a:gd name="connsiteX0" fmla="*/ 71219 w 78072"/>
                      <a:gd name="connsiteY0" fmla="*/ 3195 h 230163"/>
                      <a:gd name="connsiteX1" fmla="*/ 11870 w 78072"/>
                      <a:gd name="connsiteY1" fmla="*/ 32870 h 230163"/>
                      <a:gd name="connsiteX2" fmla="*/ 5935 w 78072"/>
                      <a:gd name="connsiteY2" fmla="*/ 80349 h 230163"/>
                      <a:gd name="connsiteX3" fmla="*/ 0 w 78072"/>
                      <a:gd name="connsiteY3" fmla="*/ 127829 h 230163"/>
                      <a:gd name="connsiteX4" fmla="*/ 17805 w 78072"/>
                      <a:gd name="connsiteY4" fmla="*/ 204983 h 230163"/>
                      <a:gd name="connsiteX5" fmla="*/ 71219 w 78072"/>
                      <a:gd name="connsiteY5" fmla="*/ 222788 h 230163"/>
                      <a:gd name="connsiteX6" fmla="*/ 65284 w 78072"/>
                      <a:gd name="connsiteY6" fmla="*/ 216853 h 230163"/>
                      <a:gd name="connsiteX7" fmla="*/ 35610 w 78072"/>
                      <a:gd name="connsiteY7" fmla="*/ 210918 h 230163"/>
                      <a:gd name="connsiteX8" fmla="*/ 17805 w 78072"/>
                      <a:gd name="connsiteY8" fmla="*/ 187178 h 230163"/>
                      <a:gd name="connsiteX9" fmla="*/ 11870 w 78072"/>
                      <a:gd name="connsiteY9" fmla="*/ 121894 h 230163"/>
                      <a:gd name="connsiteX10" fmla="*/ 23740 w 78072"/>
                      <a:gd name="connsiteY10" fmla="*/ 50675 h 230163"/>
                      <a:gd name="connsiteX11" fmla="*/ 71219 w 78072"/>
                      <a:gd name="connsiteY11" fmla="*/ 15065 h 230163"/>
                      <a:gd name="connsiteX12" fmla="*/ 71219 w 78072"/>
                      <a:gd name="connsiteY12" fmla="*/ 3195 h 230163"/>
                      <a:gd name="connsiteX13" fmla="*/ 71219 w 78072"/>
                      <a:gd name="connsiteY13" fmla="*/ 3195 h 2301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78072" h="230163">
                        <a:moveTo>
                          <a:pt x="71219" y="3195"/>
                        </a:moveTo>
                        <a:cubicBezTo>
                          <a:pt x="47480" y="-8675"/>
                          <a:pt x="23740" y="15065"/>
                          <a:pt x="11870" y="32870"/>
                        </a:cubicBezTo>
                        <a:cubicBezTo>
                          <a:pt x="11870" y="50675"/>
                          <a:pt x="5935" y="68479"/>
                          <a:pt x="5935" y="80349"/>
                        </a:cubicBezTo>
                        <a:cubicBezTo>
                          <a:pt x="0" y="98154"/>
                          <a:pt x="0" y="110024"/>
                          <a:pt x="0" y="127829"/>
                        </a:cubicBezTo>
                        <a:cubicBezTo>
                          <a:pt x="0" y="157504"/>
                          <a:pt x="5935" y="181244"/>
                          <a:pt x="17805" y="204983"/>
                        </a:cubicBezTo>
                        <a:cubicBezTo>
                          <a:pt x="29675" y="222788"/>
                          <a:pt x="53415" y="240593"/>
                          <a:pt x="71219" y="222788"/>
                        </a:cubicBezTo>
                        <a:cubicBezTo>
                          <a:pt x="77154" y="222788"/>
                          <a:pt x="71219" y="210918"/>
                          <a:pt x="65284" y="216853"/>
                        </a:cubicBezTo>
                        <a:cubicBezTo>
                          <a:pt x="53415" y="222788"/>
                          <a:pt x="41545" y="216853"/>
                          <a:pt x="35610" y="210918"/>
                        </a:cubicBezTo>
                        <a:cubicBezTo>
                          <a:pt x="29675" y="199048"/>
                          <a:pt x="23740" y="193113"/>
                          <a:pt x="17805" y="187178"/>
                        </a:cubicBezTo>
                        <a:cubicBezTo>
                          <a:pt x="11870" y="163439"/>
                          <a:pt x="5935" y="145634"/>
                          <a:pt x="11870" y="121894"/>
                        </a:cubicBezTo>
                        <a:cubicBezTo>
                          <a:pt x="11870" y="98154"/>
                          <a:pt x="17805" y="74414"/>
                          <a:pt x="23740" y="50675"/>
                        </a:cubicBezTo>
                        <a:cubicBezTo>
                          <a:pt x="29675" y="32870"/>
                          <a:pt x="47480" y="9130"/>
                          <a:pt x="71219" y="15065"/>
                        </a:cubicBezTo>
                        <a:cubicBezTo>
                          <a:pt x="77154" y="21000"/>
                          <a:pt x="83089" y="9130"/>
                          <a:pt x="71219" y="3195"/>
                        </a:cubicBezTo>
                        <a:lnTo>
                          <a:pt x="71219" y="3195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07" name="任意多边形: 形状 106"/>
                  <p:cNvSpPr/>
                  <p:nvPr/>
                </p:nvSpPr>
                <p:spPr>
                  <a:xfrm>
                    <a:off x="8987127" y="1725369"/>
                    <a:ext cx="75670" cy="182965"/>
                  </a:xfrm>
                  <a:custGeom>
                    <a:avLst/>
                    <a:gdLst>
                      <a:gd name="connsiteX0" fmla="*/ 71219 w 75670"/>
                      <a:gd name="connsiteY0" fmla="*/ 0 h 182965"/>
                      <a:gd name="connsiteX1" fmla="*/ 17805 w 75670"/>
                      <a:gd name="connsiteY1" fmla="*/ 29675 h 182965"/>
                      <a:gd name="connsiteX2" fmla="*/ 0 w 75670"/>
                      <a:gd name="connsiteY2" fmla="*/ 100894 h 182965"/>
                      <a:gd name="connsiteX3" fmla="*/ 11870 w 75670"/>
                      <a:gd name="connsiteY3" fmla="*/ 166179 h 182965"/>
                      <a:gd name="connsiteX4" fmla="*/ 65284 w 75670"/>
                      <a:gd name="connsiteY4" fmla="*/ 178049 h 182965"/>
                      <a:gd name="connsiteX5" fmla="*/ 59350 w 75670"/>
                      <a:gd name="connsiteY5" fmla="*/ 166179 h 182965"/>
                      <a:gd name="connsiteX6" fmla="*/ 17805 w 75670"/>
                      <a:gd name="connsiteY6" fmla="*/ 148374 h 182965"/>
                      <a:gd name="connsiteX7" fmla="*/ 11870 w 75670"/>
                      <a:gd name="connsiteY7" fmla="*/ 94959 h 182965"/>
                      <a:gd name="connsiteX8" fmla="*/ 71219 w 75670"/>
                      <a:gd name="connsiteY8" fmla="*/ 17805 h 182965"/>
                      <a:gd name="connsiteX9" fmla="*/ 71219 w 75670"/>
                      <a:gd name="connsiteY9" fmla="*/ 0 h 182965"/>
                      <a:gd name="connsiteX10" fmla="*/ 71219 w 75670"/>
                      <a:gd name="connsiteY10" fmla="*/ 0 h 18296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75670" h="182965">
                        <a:moveTo>
                          <a:pt x="71219" y="0"/>
                        </a:moveTo>
                        <a:cubicBezTo>
                          <a:pt x="53415" y="0"/>
                          <a:pt x="29675" y="11870"/>
                          <a:pt x="17805" y="29675"/>
                        </a:cubicBezTo>
                        <a:cubicBezTo>
                          <a:pt x="5935" y="53415"/>
                          <a:pt x="0" y="77154"/>
                          <a:pt x="0" y="100894"/>
                        </a:cubicBezTo>
                        <a:cubicBezTo>
                          <a:pt x="0" y="124634"/>
                          <a:pt x="0" y="148374"/>
                          <a:pt x="11870" y="166179"/>
                        </a:cubicBezTo>
                        <a:cubicBezTo>
                          <a:pt x="23740" y="178049"/>
                          <a:pt x="47480" y="189918"/>
                          <a:pt x="65284" y="178049"/>
                        </a:cubicBezTo>
                        <a:cubicBezTo>
                          <a:pt x="71219" y="172114"/>
                          <a:pt x="65284" y="166179"/>
                          <a:pt x="59350" y="166179"/>
                        </a:cubicBezTo>
                        <a:cubicBezTo>
                          <a:pt x="41545" y="178049"/>
                          <a:pt x="23740" y="166179"/>
                          <a:pt x="17805" y="148374"/>
                        </a:cubicBezTo>
                        <a:cubicBezTo>
                          <a:pt x="11870" y="130569"/>
                          <a:pt x="11870" y="112764"/>
                          <a:pt x="11870" y="94959"/>
                        </a:cubicBezTo>
                        <a:cubicBezTo>
                          <a:pt x="11870" y="59350"/>
                          <a:pt x="29675" y="17805"/>
                          <a:pt x="71219" y="17805"/>
                        </a:cubicBezTo>
                        <a:cubicBezTo>
                          <a:pt x="77154" y="11870"/>
                          <a:pt x="77154" y="0"/>
                          <a:pt x="71219" y="0"/>
                        </a:cubicBezTo>
                        <a:lnTo>
                          <a:pt x="71219" y="0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08" name="任意多边形: 形状 107"/>
                  <p:cNvSpPr/>
                  <p:nvPr/>
                </p:nvSpPr>
                <p:spPr>
                  <a:xfrm>
                    <a:off x="9042195" y="1893031"/>
                    <a:ext cx="120574" cy="535120"/>
                  </a:xfrm>
                  <a:custGeom>
                    <a:avLst/>
                    <a:gdLst>
                      <a:gd name="connsiteX0" fmla="*/ 4281 w 120574"/>
                      <a:gd name="connsiteY0" fmla="*/ 4451 h 535120"/>
                      <a:gd name="connsiteX1" fmla="*/ 51761 w 120574"/>
                      <a:gd name="connsiteY1" fmla="*/ 247784 h 535120"/>
                      <a:gd name="connsiteX2" fmla="*/ 99240 w 120574"/>
                      <a:gd name="connsiteY2" fmla="*/ 526727 h 535120"/>
                      <a:gd name="connsiteX3" fmla="*/ 111110 w 120574"/>
                      <a:gd name="connsiteY3" fmla="*/ 532662 h 535120"/>
                      <a:gd name="connsiteX4" fmla="*/ 81436 w 120574"/>
                      <a:gd name="connsiteY4" fmla="*/ 283394 h 535120"/>
                      <a:gd name="connsiteX5" fmla="*/ 22086 w 120574"/>
                      <a:gd name="connsiteY5" fmla="*/ 152825 h 535120"/>
                      <a:gd name="connsiteX6" fmla="*/ 16151 w 120574"/>
                      <a:gd name="connsiteY6" fmla="*/ 4451 h 535120"/>
                      <a:gd name="connsiteX7" fmla="*/ 4281 w 120574"/>
                      <a:gd name="connsiteY7" fmla="*/ 4451 h 535120"/>
                      <a:gd name="connsiteX8" fmla="*/ 4281 w 120574"/>
                      <a:gd name="connsiteY8" fmla="*/ 4451 h 5351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20574" h="535120">
                        <a:moveTo>
                          <a:pt x="4281" y="4451"/>
                        </a:moveTo>
                        <a:cubicBezTo>
                          <a:pt x="-7589" y="93475"/>
                          <a:pt x="4281" y="170630"/>
                          <a:pt x="51761" y="247784"/>
                        </a:cubicBezTo>
                        <a:cubicBezTo>
                          <a:pt x="99240" y="336808"/>
                          <a:pt x="122980" y="425833"/>
                          <a:pt x="99240" y="526727"/>
                        </a:cubicBezTo>
                        <a:cubicBezTo>
                          <a:pt x="99240" y="532662"/>
                          <a:pt x="111110" y="538597"/>
                          <a:pt x="111110" y="532662"/>
                        </a:cubicBezTo>
                        <a:cubicBezTo>
                          <a:pt x="128915" y="449573"/>
                          <a:pt x="122980" y="360548"/>
                          <a:pt x="81436" y="283394"/>
                        </a:cubicBezTo>
                        <a:cubicBezTo>
                          <a:pt x="57696" y="241849"/>
                          <a:pt x="33956" y="200305"/>
                          <a:pt x="22086" y="152825"/>
                        </a:cubicBezTo>
                        <a:cubicBezTo>
                          <a:pt x="4281" y="105345"/>
                          <a:pt x="10216" y="57866"/>
                          <a:pt x="16151" y="4451"/>
                        </a:cubicBezTo>
                        <a:cubicBezTo>
                          <a:pt x="16151" y="-1484"/>
                          <a:pt x="4281" y="-1484"/>
                          <a:pt x="4281" y="4451"/>
                        </a:cubicBezTo>
                        <a:lnTo>
                          <a:pt x="4281" y="4451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09" name="任意多边形: 形状 108"/>
                  <p:cNvSpPr/>
                  <p:nvPr/>
                </p:nvSpPr>
                <p:spPr>
                  <a:xfrm>
                    <a:off x="9254199" y="2073073"/>
                    <a:ext cx="93475" cy="75256"/>
                  </a:xfrm>
                  <a:custGeom>
                    <a:avLst/>
                    <a:gdLst>
                      <a:gd name="connsiteX0" fmla="*/ 89024 w 93475"/>
                      <a:gd name="connsiteY0" fmla="*/ 61808 h 75256"/>
                      <a:gd name="connsiteX1" fmla="*/ 41545 w 93475"/>
                      <a:gd name="connsiteY1" fmla="*/ 49938 h 75256"/>
                      <a:gd name="connsiteX2" fmla="*/ 11870 w 93475"/>
                      <a:gd name="connsiteY2" fmla="*/ 2458 h 75256"/>
                      <a:gd name="connsiteX3" fmla="*/ 0 w 93475"/>
                      <a:gd name="connsiteY3" fmla="*/ 8393 h 75256"/>
                      <a:gd name="connsiteX4" fmla="*/ 35610 w 93475"/>
                      <a:gd name="connsiteY4" fmla="*/ 55873 h 75256"/>
                      <a:gd name="connsiteX5" fmla="*/ 89024 w 93475"/>
                      <a:gd name="connsiteY5" fmla="*/ 73678 h 75256"/>
                      <a:gd name="connsiteX6" fmla="*/ 89024 w 93475"/>
                      <a:gd name="connsiteY6" fmla="*/ 61808 h 75256"/>
                      <a:gd name="connsiteX7" fmla="*/ 89024 w 93475"/>
                      <a:gd name="connsiteY7" fmla="*/ 61808 h 752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3475" h="75256">
                        <a:moveTo>
                          <a:pt x="89024" y="61808"/>
                        </a:moveTo>
                        <a:cubicBezTo>
                          <a:pt x="71219" y="67743"/>
                          <a:pt x="53415" y="55873"/>
                          <a:pt x="41545" y="49938"/>
                        </a:cubicBezTo>
                        <a:cubicBezTo>
                          <a:pt x="29675" y="32133"/>
                          <a:pt x="17805" y="20263"/>
                          <a:pt x="11870" y="2458"/>
                        </a:cubicBezTo>
                        <a:cubicBezTo>
                          <a:pt x="5935" y="-3477"/>
                          <a:pt x="0" y="2458"/>
                          <a:pt x="0" y="8393"/>
                        </a:cubicBezTo>
                        <a:cubicBezTo>
                          <a:pt x="11870" y="26198"/>
                          <a:pt x="17805" y="44003"/>
                          <a:pt x="35610" y="55873"/>
                        </a:cubicBezTo>
                        <a:cubicBezTo>
                          <a:pt x="53415" y="67743"/>
                          <a:pt x="71219" y="79613"/>
                          <a:pt x="89024" y="73678"/>
                        </a:cubicBezTo>
                        <a:cubicBezTo>
                          <a:pt x="94959" y="67743"/>
                          <a:pt x="94959" y="61808"/>
                          <a:pt x="89024" y="61808"/>
                        </a:cubicBezTo>
                        <a:lnTo>
                          <a:pt x="89024" y="61808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  <p:sp>
                <p:nvSpPr>
                  <p:cNvPr id="110" name="任意多边形: 形状 109"/>
                  <p:cNvSpPr/>
                  <p:nvPr/>
                </p:nvSpPr>
                <p:spPr>
                  <a:xfrm>
                    <a:off x="9165175" y="2025414"/>
                    <a:ext cx="17804" cy="85727"/>
                  </a:xfrm>
                  <a:custGeom>
                    <a:avLst/>
                    <a:gdLst>
                      <a:gd name="connsiteX0" fmla="*/ 5935 w 17804"/>
                      <a:gd name="connsiteY0" fmla="*/ 2638 h 85727"/>
                      <a:gd name="connsiteX1" fmla="*/ 0 w 17804"/>
                      <a:gd name="connsiteY1" fmla="*/ 79792 h 85727"/>
                      <a:gd name="connsiteX2" fmla="*/ 5935 w 17804"/>
                      <a:gd name="connsiteY2" fmla="*/ 85727 h 85727"/>
                      <a:gd name="connsiteX3" fmla="*/ 11870 w 17804"/>
                      <a:gd name="connsiteY3" fmla="*/ 79792 h 85727"/>
                      <a:gd name="connsiteX4" fmla="*/ 17805 w 17804"/>
                      <a:gd name="connsiteY4" fmla="*/ 2638 h 85727"/>
                      <a:gd name="connsiteX5" fmla="*/ 5935 w 17804"/>
                      <a:gd name="connsiteY5" fmla="*/ 2638 h 85727"/>
                      <a:gd name="connsiteX6" fmla="*/ 5935 w 17804"/>
                      <a:gd name="connsiteY6" fmla="*/ 2638 h 85727"/>
                      <a:gd name="connsiteX7" fmla="*/ 5935 w 17804"/>
                      <a:gd name="connsiteY7" fmla="*/ 2638 h 857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7804" h="85727">
                        <a:moveTo>
                          <a:pt x="5935" y="2638"/>
                        </a:moveTo>
                        <a:cubicBezTo>
                          <a:pt x="5935" y="26378"/>
                          <a:pt x="0" y="56052"/>
                          <a:pt x="0" y="79792"/>
                        </a:cubicBezTo>
                        <a:cubicBezTo>
                          <a:pt x="0" y="85727"/>
                          <a:pt x="0" y="85727"/>
                          <a:pt x="5935" y="85727"/>
                        </a:cubicBezTo>
                        <a:cubicBezTo>
                          <a:pt x="11870" y="85727"/>
                          <a:pt x="11870" y="85727"/>
                          <a:pt x="11870" y="79792"/>
                        </a:cubicBezTo>
                        <a:cubicBezTo>
                          <a:pt x="11870" y="56052"/>
                          <a:pt x="17805" y="26378"/>
                          <a:pt x="17805" y="2638"/>
                        </a:cubicBezTo>
                        <a:cubicBezTo>
                          <a:pt x="17805" y="2638"/>
                          <a:pt x="17805" y="-3297"/>
                          <a:pt x="5935" y="2638"/>
                        </a:cubicBezTo>
                        <a:cubicBezTo>
                          <a:pt x="11870" y="-3297"/>
                          <a:pt x="5935" y="2638"/>
                          <a:pt x="5935" y="2638"/>
                        </a:cubicBezTo>
                        <a:lnTo>
                          <a:pt x="5935" y="2638"/>
                        </a:lnTo>
                        <a:close/>
                      </a:path>
                    </a:pathLst>
                  </a:custGeom>
                  <a:solidFill>
                    <a:srgbClr val="1A2844"/>
                  </a:solidFill>
                  <a:ln w="59267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zh-CN" altLang="en-US">
                      <a:ea typeface="Hubot-Sans Black Wide" charset="0"/>
                      <a:cs typeface="Hubot-Sans Black Wide" charset="0"/>
                    </a:endParaRPr>
                  </a:p>
                </p:txBody>
              </p:sp>
            </p:grpSp>
          </p:grpSp>
          <p:sp>
            <p:nvSpPr>
              <p:cNvPr id="111" name="任意多边形: 形状 110"/>
              <p:cNvSpPr/>
              <p:nvPr/>
            </p:nvSpPr>
            <p:spPr>
              <a:xfrm>
                <a:off x="9000397" y="2265450"/>
                <a:ext cx="1163447" cy="1289428"/>
              </a:xfrm>
              <a:custGeom>
                <a:avLst/>
                <a:gdLst>
                  <a:gd name="connsiteX0" fmla="*/ 1155915 w 1163447"/>
                  <a:gd name="connsiteY0" fmla="*/ 160244 h 1289428"/>
                  <a:gd name="connsiteX1" fmla="*/ 645509 w 1163447"/>
                  <a:gd name="connsiteY1" fmla="*/ 712194 h 1289428"/>
                  <a:gd name="connsiteX2" fmla="*/ 615834 w 1163447"/>
                  <a:gd name="connsiteY2" fmla="*/ 735934 h 1289428"/>
                  <a:gd name="connsiteX3" fmla="*/ 586160 w 1163447"/>
                  <a:gd name="connsiteY3" fmla="*/ 718129 h 1289428"/>
                  <a:gd name="connsiteX4" fmla="*/ 598030 w 1163447"/>
                  <a:gd name="connsiteY4" fmla="*/ 670650 h 1289428"/>
                  <a:gd name="connsiteX5" fmla="*/ 520875 w 1163447"/>
                  <a:gd name="connsiteY5" fmla="*/ 682519 h 1289428"/>
                  <a:gd name="connsiteX6" fmla="*/ 556485 w 1163447"/>
                  <a:gd name="connsiteY6" fmla="*/ 492601 h 1289428"/>
                  <a:gd name="connsiteX7" fmla="*/ 532745 w 1163447"/>
                  <a:gd name="connsiteY7" fmla="*/ 0 h 1289428"/>
                  <a:gd name="connsiteX8" fmla="*/ 218193 w 1163447"/>
                  <a:gd name="connsiteY8" fmla="*/ 148374 h 1289428"/>
                  <a:gd name="connsiteX9" fmla="*/ 10470 w 1163447"/>
                  <a:gd name="connsiteY9" fmla="*/ 83089 h 1289428"/>
                  <a:gd name="connsiteX10" fmla="*/ 52014 w 1163447"/>
                  <a:gd name="connsiteY10" fmla="*/ 872438 h 1289428"/>
                  <a:gd name="connsiteX11" fmla="*/ 117299 w 1163447"/>
                  <a:gd name="connsiteY11" fmla="*/ 1097966 h 1289428"/>
                  <a:gd name="connsiteX12" fmla="*/ 277542 w 1163447"/>
                  <a:gd name="connsiteY12" fmla="*/ 1264145 h 1289428"/>
                  <a:gd name="connsiteX13" fmla="*/ 663314 w 1163447"/>
                  <a:gd name="connsiteY13" fmla="*/ 1234470 h 1289428"/>
                  <a:gd name="connsiteX14" fmla="*/ 859167 w 1163447"/>
                  <a:gd name="connsiteY14" fmla="*/ 1169185 h 1289428"/>
                  <a:gd name="connsiteX15" fmla="*/ 912582 w 1163447"/>
                  <a:gd name="connsiteY15" fmla="*/ 1139511 h 1289428"/>
                  <a:gd name="connsiteX16" fmla="*/ 954127 w 1163447"/>
                  <a:gd name="connsiteY16" fmla="*/ 1062356 h 1289428"/>
                  <a:gd name="connsiteX17" fmla="*/ 1144045 w 1163447"/>
                  <a:gd name="connsiteY17" fmla="*/ 391707 h 1289428"/>
                  <a:gd name="connsiteX18" fmla="*/ 1155915 w 1163447"/>
                  <a:gd name="connsiteY18" fmla="*/ 160244 h 1289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163447" h="1289428">
                    <a:moveTo>
                      <a:pt x="1155915" y="160244"/>
                    </a:moveTo>
                    <a:cubicBezTo>
                      <a:pt x="965997" y="326422"/>
                      <a:pt x="823558" y="534146"/>
                      <a:pt x="645509" y="712194"/>
                    </a:cubicBezTo>
                    <a:cubicBezTo>
                      <a:pt x="633639" y="724064"/>
                      <a:pt x="627704" y="729999"/>
                      <a:pt x="615834" y="735934"/>
                    </a:cubicBezTo>
                    <a:cubicBezTo>
                      <a:pt x="603965" y="735934"/>
                      <a:pt x="586160" y="729999"/>
                      <a:pt x="586160" y="718129"/>
                    </a:cubicBezTo>
                    <a:cubicBezTo>
                      <a:pt x="586160" y="700324"/>
                      <a:pt x="609900" y="688454"/>
                      <a:pt x="598030" y="670650"/>
                    </a:cubicBezTo>
                    <a:cubicBezTo>
                      <a:pt x="568355" y="664715"/>
                      <a:pt x="544615" y="670650"/>
                      <a:pt x="520875" y="682519"/>
                    </a:cubicBezTo>
                    <a:cubicBezTo>
                      <a:pt x="520875" y="617235"/>
                      <a:pt x="544615" y="557885"/>
                      <a:pt x="556485" y="492601"/>
                    </a:cubicBezTo>
                    <a:cubicBezTo>
                      <a:pt x="586160" y="332357"/>
                      <a:pt x="556485" y="160244"/>
                      <a:pt x="532745" y="0"/>
                    </a:cubicBezTo>
                    <a:cubicBezTo>
                      <a:pt x="449656" y="89024"/>
                      <a:pt x="336892" y="142439"/>
                      <a:pt x="218193" y="148374"/>
                    </a:cubicBezTo>
                    <a:cubicBezTo>
                      <a:pt x="141038" y="154309"/>
                      <a:pt x="57949" y="136504"/>
                      <a:pt x="10470" y="83089"/>
                    </a:cubicBezTo>
                    <a:cubicBezTo>
                      <a:pt x="-13270" y="344227"/>
                      <a:pt x="4535" y="611300"/>
                      <a:pt x="52014" y="872438"/>
                    </a:cubicBezTo>
                    <a:cubicBezTo>
                      <a:pt x="63884" y="949592"/>
                      <a:pt x="81689" y="1026747"/>
                      <a:pt x="117299" y="1097966"/>
                    </a:cubicBezTo>
                    <a:cubicBezTo>
                      <a:pt x="152908" y="1169185"/>
                      <a:pt x="206323" y="1228535"/>
                      <a:pt x="277542" y="1264145"/>
                    </a:cubicBezTo>
                    <a:cubicBezTo>
                      <a:pt x="396241" y="1317559"/>
                      <a:pt x="538680" y="1276015"/>
                      <a:pt x="663314" y="1234470"/>
                    </a:cubicBezTo>
                    <a:cubicBezTo>
                      <a:pt x="728599" y="1210730"/>
                      <a:pt x="793883" y="1186990"/>
                      <a:pt x="859167" y="1169185"/>
                    </a:cubicBezTo>
                    <a:cubicBezTo>
                      <a:pt x="876972" y="1163250"/>
                      <a:pt x="900712" y="1157316"/>
                      <a:pt x="912582" y="1139511"/>
                    </a:cubicBezTo>
                    <a:cubicBezTo>
                      <a:pt x="936322" y="1121706"/>
                      <a:pt x="942257" y="1092031"/>
                      <a:pt x="954127" y="1062356"/>
                    </a:cubicBezTo>
                    <a:cubicBezTo>
                      <a:pt x="1019411" y="836828"/>
                      <a:pt x="1078761" y="611300"/>
                      <a:pt x="1144045" y="391707"/>
                    </a:cubicBezTo>
                    <a:cubicBezTo>
                      <a:pt x="1155915" y="308618"/>
                      <a:pt x="1173720" y="231463"/>
                      <a:pt x="1155915" y="160244"/>
                    </a:cubicBezTo>
                    <a:close/>
                  </a:path>
                </a:pathLst>
              </a:custGeom>
              <a:solidFill>
                <a:srgbClr val="2A9359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12" name="任意多边形: 形状 111"/>
              <p:cNvSpPr/>
              <p:nvPr/>
            </p:nvSpPr>
            <p:spPr>
              <a:xfrm>
                <a:off x="10298215" y="1719434"/>
                <a:ext cx="90094" cy="41544"/>
              </a:xfrm>
              <a:custGeom>
                <a:avLst/>
                <a:gdLst>
                  <a:gd name="connsiteX0" fmla="*/ 83624 w 90094"/>
                  <a:gd name="connsiteY0" fmla="*/ 23740 h 41544"/>
                  <a:gd name="connsiteX1" fmla="*/ 12405 w 90094"/>
                  <a:gd name="connsiteY1" fmla="*/ 0 h 41544"/>
                  <a:gd name="connsiteX2" fmla="*/ 6470 w 90094"/>
                  <a:gd name="connsiteY2" fmla="*/ 17805 h 41544"/>
                  <a:gd name="connsiteX3" fmla="*/ 77689 w 90094"/>
                  <a:gd name="connsiteY3" fmla="*/ 41545 h 41544"/>
                  <a:gd name="connsiteX4" fmla="*/ 83624 w 90094"/>
                  <a:gd name="connsiteY4" fmla="*/ 23740 h 41544"/>
                  <a:gd name="connsiteX5" fmla="*/ 83624 w 90094"/>
                  <a:gd name="connsiteY5" fmla="*/ 23740 h 41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094" h="41544">
                    <a:moveTo>
                      <a:pt x="83624" y="23740"/>
                    </a:moveTo>
                    <a:cubicBezTo>
                      <a:pt x="59885" y="17805"/>
                      <a:pt x="36145" y="11870"/>
                      <a:pt x="12405" y="0"/>
                    </a:cubicBezTo>
                    <a:cubicBezTo>
                      <a:pt x="535" y="0"/>
                      <a:pt x="-5400" y="11870"/>
                      <a:pt x="6470" y="17805"/>
                    </a:cubicBezTo>
                    <a:cubicBezTo>
                      <a:pt x="30210" y="23740"/>
                      <a:pt x="53950" y="29675"/>
                      <a:pt x="77689" y="41545"/>
                    </a:cubicBezTo>
                    <a:cubicBezTo>
                      <a:pt x="89559" y="41545"/>
                      <a:pt x="95494" y="23740"/>
                      <a:pt x="83624" y="23740"/>
                    </a:cubicBezTo>
                    <a:lnTo>
                      <a:pt x="83624" y="23740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13" name="任意多边形: 形状 112"/>
              <p:cNvSpPr/>
              <p:nvPr/>
            </p:nvSpPr>
            <p:spPr>
              <a:xfrm>
                <a:off x="10174117" y="1715536"/>
                <a:ext cx="71219" cy="51378"/>
              </a:xfrm>
              <a:custGeom>
                <a:avLst/>
                <a:gdLst>
                  <a:gd name="connsiteX0" fmla="*/ 59350 w 71219"/>
                  <a:gd name="connsiteY0" fmla="*/ 3898 h 51378"/>
                  <a:gd name="connsiteX1" fmla="*/ 5935 w 71219"/>
                  <a:gd name="connsiteY1" fmla="*/ 33573 h 51378"/>
                  <a:gd name="connsiteX2" fmla="*/ 0 w 71219"/>
                  <a:gd name="connsiteY2" fmla="*/ 45443 h 51378"/>
                  <a:gd name="connsiteX3" fmla="*/ 11870 w 71219"/>
                  <a:gd name="connsiteY3" fmla="*/ 51378 h 51378"/>
                  <a:gd name="connsiteX4" fmla="*/ 65284 w 71219"/>
                  <a:gd name="connsiteY4" fmla="*/ 21703 h 51378"/>
                  <a:gd name="connsiteX5" fmla="*/ 71219 w 71219"/>
                  <a:gd name="connsiteY5" fmla="*/ 9833 h 51378"/>
                  <a:gd name="connsiteX6" fmla="*/ 59350 w 71219"/>
                  <a:gd name="connsiteY6" fmla="*/ 3898 h 51378"/>
                  <a:gd name="connsiteX7" fmla="*/ 59350 w 71219"/>
                  <a:gd name="connsiteY7" fmla="*/ 3898 h 513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1219" h="51378">
                    <a:moveTo>
                      <a:pt x="59350" y="3898"/>
                    </a:moveTo>
                    <a:cubicBezTo>
                      <a:pt x="41545" y="9833"/>
                      <a:pt x="23740" y="21703"/>
                      <a:pt x="5935" y="33573"/>
                    </a:cubicBezTo>
                    <a:cubicBezTo>
                      <a:pt x="0" y="33573"/>
                      <a:pt x="0" y="39508"/>
                      <a:pt x="0" y="45443"/>
                    </a:cubicBezTo>
                    <a:cubicBezTo>
                      <a:pt x="0" y="51378"/>
                      <a:pt x="5935" y="51378"/>
                      <a:pt x="11870" y="51378"/>
                    </a:cubicBezTo>
                    <a:cubicBezTo>
                      <a:pt x="29675" y="39508"/>
                      <a:pt x="47480" y="33573"/>
                      <a:pt x="65284" y="21703"/>
                    </a:cubicBezTo>
                    <a:cubicBezTo>
                      <a:pt x="71219" y="21703"/>
                      <a:pt x="71219" y="15768"/>
                      <a:pt x="71219" y="9833"/>
                    </a:cubicBezTo>
                    <a:cubicBezTo>
                      <a:pt x="71219" y="-2037"/>
                      <a:pt x="65284" y="-2037"/>
                      <a:pt x="59350" y="3898"/>
                    </a:cubicBezTo>
                    <a:lnTo>
                      <a:pt x="59350" y="3898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14" name="任意多边形: 形状 113"/>
              <p:cNvSpPr/>
              <p:nvPr/>
            </p:nvSpPr>
            <p:spPr>
              <a:xfrm>
                <a:off x="10904115" y="2504331"/>
                <a:ext cx="53414" cy="190893"/>
              </a:xfrm>
              <a:custGeom>
                <a:avLst/>
                <a:gdLst>
                  <a:gd name="connsiteX0" fmla="*/ 0 w 53414"/>
                  <a:gd name="connsiteY0" fmla="*/ 4451 h 190893"/>
                  <a:gd name="connsiteX1" fmla="*/ 41545 w 53414"/>
                  <a:gd name="connsiteY1" fmla="*/ 188435 h 190893"/>
                  <a:gd name="connsiteX2" fmla="*/ 53415 w 53414"/>
                  <a:gd name="connsiteY2" fmla="*/ 182500 h 190893"/>
                  <a:gd name="connsiteX3" fmla="*/ 17805 w 53414"/>
                  <a:gd name="connsiteY3" fmla="*/ 4451 h 190893"/>
                  <a:gd name="connsiteX4" fmla="*/ 0 w 53414"/>
                  <a:gd name="connsiteY4" fmla="*/ 4451 h 190893"/>
                  <a:gd name="connsiteX5" fmla="*/ 0 w 53414"/>
                  <a:gd name="connsiteY5" fmla="*/ 4451 h 190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3414" h="190893">
                    <a:moveTo>
                      <a:pt x="0" y="4451"/>
                    </a:moveTo>
                    <a:cubicBezTo>
                      <a:pt x="0" y="69736"/>
                      <a:pt x="11870" y="129085"/>
                      <a:pt x="41545" y="188435"/>
                    </a:cubicBezTo>
                    <a:cubicBezTo>
                      <a:pt x="47480" y="194370"/>
                      <a:pt x="53415" y="188435"/>
                      <a:pt x="53415" y="182500"/>
                    </a:cubicBezTo>
                    <a:cubicBezTo>
                      <a:pt x="29675" y="129085"/>
                      <a:pt x="17805" y="63801"/>
                      <a:pt x="17805" y="4451"/>
                    </a:cubicBezTo>
                    <a:cubicBezTo>
                      <a:pt x="11870" y="-1484"/>
                      <a:pt x="0" y="-1484"/>
                      <a:pt x="0" y="4451"/>
                    </a:cubicBezTo>
                    <a:lnTo>
                      <a:pt x="0" y="4451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15" name="任意多边形: 形状 114"/>
              <p:cNvSpPr/>
              <p:nvPr/>
            </p:nvSpPr>
            <p:spPr>
              <a:xfrm>
                <a:off x="10975335" y="2773397"/>
                <a:ext cx="411969" cy="472936"/>
              </a:xfrm>
              <a:custGeom>
                <a:avLst/>
                <a:gdLst>
                  <a:gd name="connsiteX0" fmla="*/ 0 w 411969"/>
                  <a:gd name="connsiteY0" fmla="*/ 8393 h 472936"/>
                  <a:gd name="connsiteX1" fmla="*/ 403577 w 411969"/>
                  <a:gd name="connsiteY1" fmla="*/ 471319 h 472936"/>
                  <a:gd name="connsiteX2" fmla="*/ 409512 w 411969"/>
                  <a:gd name="connsiteY2" fmla="*/ 459450 h 472936"/>
                  <a:gd name="connsiteX3" fmla="*/ 11870 w 411969"/>
                  <a:gd name="connsiteY3" fmla="*/ 2458 h 472936"/>
                  <a:gd name="connsiteX4" fmla="*/ 0 w 411969"/>
                  <a:gd name="connsiteY4" fmla="*/ 8393 h 472936"/>
                  <a:gd name="connsiteX5" fmla="*/ 0 w 411969"/>
                  <a:gd name="connsiteY5" fmla="*/ 8393 h 472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1969" h="472936">
                    <a:moveTo>
                      <a:pt x="0" y="8393"/>
                    </a:moveTo>
                    <a:cubicBezTo>
                      <a:pt x="100894" y="186442"/>
                      <a:pt x="213658" y="370425"/>
                      <a:pt x="403577" y="471319"/>
                    </a:cubicBezTo>
                    <a:cubicBezTo>
                      <a:pt x="409512" y="477254"/>
                      <a:pt x="415447" y="465384"/>
                      <a:pt x="409512" y="459450"/>
                    </a:cubicBezTo>
                    <a:cubicBezTo>
                      <a:pt x="225528" y="358555"/>
                      <a:pt x="112764" y="174572"/>
                      <a:pt x="11870" y="2458"/>
                    </a:cubicBezTo>
                    <a:cubicBezTo>
                      <a:pt x="11870" y="-3477"/>
                      <a:pt x="0" y="2458"/>
                      <a:pt x="0" y="8393"/>
                    </a:cubicBezTo>
                    <a:lnTo>
                      <a:pt x="0" y="8393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16" name="任意多边形: 形状 115"/>
              <p:cNvSpPr/>
              <p:nvPr/>
            </p:nvSpPr>
            <p:spPr>
              <a:xfrm>
                <a:off x="9799560" y="2597272"/>
                <a:ext cx="333011" cy="961997"/>
              </a:xfrm>
              <a:custGeom>
                <a:avLst/>
                <a:gdLst>
                  <a:gd name="connsiteX0" fmla="*/ 315207 w 333011"/>
                  <a:gd name="connsiteY0" fmla="*/ 6470 h 961997"/>
                  <a:gd name="connsiteX1" fmla="*/ 60004 w 333011"/>
                  <a:gd name="connsiteY1" fmla="*/ 558421 h 961997"/>
                  <a:gd name="connsiteX2" fmla="*/ 654 w 333011"/>
                  <a:gd name="connsiteY2" fmla="*/ 831428 h 961997"/>
                  <a:gd name="connsiteX3" fmla="*/ 137158 w 333011"/>
                  <a:gd name="connsiteY3" fmla="*/ 961997 h 961997"/>
                  <a:gd name="connsiteX4" fmla="*/ 143093 w 333011"/>
                  <a:gd name="connsiteY4" fmla="*/ 950127 h 961997"/>
                  <a:gd name="connsiteX5" fmla="*/ 36264 w 333011"/>
                  <a:gd name="connsiteY5" fmla="*/ 884843 h 961997"/>
                  <a:gd name="connsiteX6" fmla="*/ 24394 w 333011"/>
                  <a:gd name="connsiteY6" fmla="*/ 742404 h 961997"/>
                  <a:gd name="connsiteX7" fmla="*/ 101548 w 333011"/>
                  <a:gd name="connsiteY7" fmla="*/ 493136 h 961997"/>
                  <a:gd name="connsiteX8" fmla="*/ 333012 w 333011"/>
                  <a:gd name="connsiteY8" fmla="*/ 12405 h 961997"/>
                  <a:gd name="connsiteX9" fmla="*/ 315207 w 333011"/>
                  <a:gd name="connsiteY9" fmla="*/ 6470 h 961997"/>
                  <a:gd name="connsiteX10" fmla="*/ 315207 w 333011"/>
                  <a:gd name="connsiteY10" fmla="*/ 6470 h 9619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33011" h="961997">
                    <a:moveTo>
                      <a:pt x="315207" y="6470"/>
                    </a:moveTo>
                    <a:cubicBezTo>
                      <a:pt x="220247" y="184519"/>
                      <a:pt x="125288" y="368502"/>
                      <a:pt x="60004" y="558421"/>
                    </a:cubicBezTo>
                    <a:cubicBezTo>
                      <a:pt x="30329" y="641510"/>
                      <a:pt x="-5281" y="742404"/>
                      <a:pt x="654" y="831428"/>
                    </a:cubicBezTo>
                    <a:cubicBezTo>
                      <a:pt x="6589" y="908583"/>
                      <a:pt x="71874" y="938257"/>
                      <a:pt x="137158" y="961997"/>
                    </a:cubicBezTo>
                    <a:cubicBezTo>
                      <a:pt x="143093" y="961997"/>
                      <a:pt x="149028" y="956062"/>
                      <a:pt x="143093" y="950127"/>
                    </a:cubicBezTo>
                    <a:cubicBezTo>
                      <a:pt x="101548" y="938257"/>
                      <a:pt x="60004" y="920453"/>
                      <a:pt x="36264" y="884843"/>
                    </a:cubicBezTo>
                    <a:cubicBezTo>
                      <a:pt x="6589" y="843298"/>
                      <a:pt x="12524" y="789884"/>
                      <a:pt x="24394" y="742404"/>
                    </a:cubicBezTo>
                    <a:cubicBezTo>
                      <a:pt x="42199" y="659315"/>
                      <a:pt x="71874" y="570290"/>
                      <a:pt x="101548" y="493136"/>
                    </a:cubicBezTo>
                    <a:cubicBezTo>
                      <a:pt x="166833" y="326957"/>
                      <a:pt x="249922" y="166714"/>
                      <a:pt x="333012" y="12405"/>
                    </a:cubicBezTo>
                    <a:cubicBezTo>
                      <a:pt x="333012" y="535"/>
                      <a:pt x="321142" y="-5400"/>
                      <a:pt x="315207" y="6470"/>
                    </a:cubicBezTo>
                    <a:lnTo>
                      <a:pt x="315207" y="6470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17" name="任意多边形: 形状 116"/>
              <p:cNvSpPr/>
              <p:nvPr/>
            </p:nvSpPr>
            <p:spPr>
              <a:xfrm>
                <a:off x="10326680" y="2543474"/>
                <a:ext cx="96704" cy="1773431"/>
              </a:xfrm>
              <a:custGeom>
                <a:avLst/>
                <a:gdLst>
                  <a:gd name="connsiteX0" fmla="*/ 67030 w 96704"/>
                  <a:gd name="connsiteY0" fmla="*/ 6853 h 1773431"/>
                  <a:gd name="connsiteX1" fmla="*/ 84835 w 96704"/>
                  <a:gd name="connsiteY1" fmla="*/ 1769534 h 1773431"/>
                  <a:gd name="connsiteX2" fmla="*/ 96705 w 96704"/>
                  <a:gd name="connsiteY2" fmla="*/ 1763599 h 1773431"/>
                  <a:gd name="connsiteX3" fmla="*/ 78900 w 96704"/>
                  <a:gd name="connsiteY3" fmla="*/ 6853 h 1773431"/>
                  <a:gd name="connsiteX4" fmla="*/ 67030 w 96704"/>
                  <a:gd name="connsiteY4" fmla="*/ 6853 h 1773431"/>
                  <a:gd name="connsiteX5" fmla="*/ 67030 w 96704"/>
                  <a:gd name="connsiteY5" fmla="*/ 6853 h 1773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6704" h="1773431">
                    <a:moveTo>
                      <a:pt x="67030" y="6853"/>
                    </a:moveTo>
                    <a:cubicBezTo>
                      <a:pt x="-27929" y="588478"/>
                      <a:pt x="-21994" y="1187908"/>
                      <a:pt x="84835" y="1769534"/>
                    </a:cubicBezTo>
                    <a:cubicBezTo>
                      <a:pt x="84835" y="1775468"/>
                      <a:pt x="96705" y="1775468"/>
                      <a:pt x="96705" y="1763599"/>
                    </a:cubicBezTo>
                    <a:cubicBezTo>
                      <a:pt x="-10124" y="1181973"/>
                      <a:pt x="-16059" y="588478"/>
                      <a:pt x="78900" y="6853"/>
                    </a:cubicBezTo>
                    <a:cubicBezTo>
                      <a:pt x="78900" y="918"/>
                      <a:pt x="72965" y="-5017"/>
                      <a:pt x="67030" y="6853"/>
                    </a:cubicBezTo>
                    <a:lnTo>
                      <a:pt x="67030" y="6853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18" name="任意多边形: 形状 117"/>
              <p:cNvSpPr/>
              <p:nvPr/>
            </p:nvSpPr>
            <p:spPr>
              <a:xfrm>
                <a:off x="9408508" y="3011636"/>
                <a:ext cx="118699" cy="162779"/>
              </a:xfrm>
              <a:custGeom>
                <a:avLst/>
                <a:gdLst>
                  <a:gd name="connsiteX0" fmla="*/ 106829 w 118699"/>
                  <a:gd name="connsiteY0" fmla="*/ 155926 h 162779"/>
                  <a:gd name="connsiteX1" fmla="*/ 118699 w 118699"/>
                  <a:gd name="connsiteY1" fmla="*/ 72837 h 162779"/>
                  <a:gd name="connsiteX2" fmla="*/ 118699 w 118699"/>
                  <a:gd name="connsiteY2" fmla="*/ 31292 h 162779"/>
                  <a:gd name="connsiteX3" fmla="*/ 106829 w 118699"/>
                  <a:gd name="connsiteY3" fmla="*/ 1618 h 162779"/>
                  <a:gd name="connsiteX4" fmla="*/ 83089 w 118699"/>
                  <a:gd name="connsiteY4" fmla="*/ 13487 h 162779"/>
                  <a:gd name="connsiteX5" fmla="*/ 59350 w 118699"/>
                  <a:gd name="connsiteY5" fmla="*/ 43162 h 162779"/>
                  <a:gd name="connsiteX6" fmla="*/ 29675 w 118699"/>
                  <a:gd name="connsiteY6" fmla="*/ 55032 h 162779"/>
                  <a:gd name="connsiteX7" fmla="*/ 11870 w 118699"/>
                  <a:gd name="connsiteY7" fmla="*/ 37227 h 162779"/>
                  <a:gd name="connsiteX8" fmla="*/ 0 w 118699"/>
                  <a:gd name="connsiteY8" fmla="*/ 37227 h 162779"/>
                  <a:gd name="connsiteX9" fmla="*/ 35610 w 118699"/>
                  <a:gd name="connsiteY9" fmla="*/ 66902 h 162779"/>
                  <a:gd name="connsiteX10" fmla="*/ 83089 w 118699"/>
                  <a:gd name="connsiteY10" fmla="*/ 37227 h 162779"/>
                  <a:gd name="connsiteX11" fmla="*/ 94959 w 118699"/>
                  <a:gd name="connsiteY11" fmla="*/ 25357 h 162779"/>
                  <a:gd name="connsiteX12" fmla="*/ 100894 w 118699"/>
                  <a:gd name="connsiteY12" fmla="*/ 25357 h 162779"/>
                  <a:gd name="connsiteX13" fmla="*/ 100894 w 118699"/>
                  <a:gd name="connsiteY13" fmla="*/ 31292 h 162779"/>
                  <a:gd name="connsiteX14" fmla="*/ 112764 w 118699"/>
                  <a:gd name="connsiteY14" fmla="*/ 66902 h 162779"/>
                  <a:gd name="connsiteX15" fmla="*/ 100894 w 118699"/>
                  <a:gd name="connsiteY15" fmla="*/ 155926 h 162779"/>
                  <a:gd name="connsiteX16" fmla="*/ 106829 w 118699"/>
                  <a:gd name="connsiteY16" fmla="*/ 155926 h 162779"/>
                  <a:gd name="connsiteX17" fmla="*/ 106829 w 118699"/>
                  <a:gd name="connsiteY17" fmla="*/ 155926 h 162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18699" h="162779">
                    <a:moveTo>
                      <a:pt x="106829" y="155926"/>
                    </a:moveTo>
                    <a:cubicBezTo>
                      <a:pt x="112764" y="126252"/>
                      <a:pt x="118699" y="96577"/>
                      <a:pt x="118699" y="72837"/>
                    </a:cubicBezTo>
                    <a:cubicBezTo>
                      <a:pt x="118699" y="60967"/>
                      <a:pt x="118699" y="43162"/>
                      <a:pt x="118699" y="31292"/>
                    </a:cubicBezTo>
                    <a:cubicBezTo>
                      <a:pt x="118699" y="19422"/>
                      <a:pt x="118699" y="7553"/>
                      <a:pt x="106829" y="1618"/>
                    </a:cubicBezTo>
                    <a:cubicBezTo>
                      <a:pt x="94959" y="-4317"/>
                      <a:pt x="89024" y="7553"/>
                      <a:pt x="83089" y="13487"/>
                    </a:cubicBezTo>
                    <a:cubicBezTo>
                      <a:pt x="77154" y="25357"/>
                      <a:pt x="71219" y="31292"/>
                      <a:pt x="59350" y="43162"/>
                    </a:cubicBezTo>
                    <a:cubicBezTo>
                      <a:pt x="53415" y="49097"/>
                      <a:pt x="41545" y="55032"/>
                      <a:pt x="29675" y="55032"/>
                    </a:cubicBezTo>
                    <a:cubicBezTo>
                      <a:pt x="23740" y="55032"/>
                      <a:pt x="11870" y="49097"/>
                      <a:pt x="11870" y="37227"/>
                    </a:cubicBezTo>
                    <a:cubicBezTo>
                      <a:pt x="11870" y="31292"/>
                      <a:pt x="0" y="31292"/>
                      <a:pt x="0" y="37227"/>
                    </a:cubicBezTo>
                    <a:cubicBezTo>
                      <a:pt x="0" y="55032"/>
                      <a:pt x="17805" y="66902"/>
                      <a:pt x="35610" y="66902"/>
                    </a:cubicBezTo>
                    <a:cubicBezTo>
                      <a:pt x="59350" y="66902"/>
                      <a:pt x="71219" y="49097"/>
                      <a:pt x="83089" y="37227"/>
                    </a:cubicBezTo>
                    <a:cubicBezTo>
                      <a:pt x="89024" y="31292"/>
                      <a:pt x="89024" y="25357"/>
                      <a:pt x="94959" y="25357"/>
                    </a:cubicBezTo>
                    <a:cubicBezTo>
                      <a:pt x="94959" y="19422"/>
                      <a:pt x="100894" y="19422"/>
                      <a:pt x="100894" y="25357"/>
                    </a:cubicBezTo>
                    <a:cubicBezTo>
                      <a:pt x="100894" y="25357"/>
                      <a:pt x="100894" y="31292"/>
                      <a:pt x="100894" y="31292"/>
                    </a:cubicBezTo>
                    <a:cubicBezTo>
                      <a:pt x="112764" y="37227"/>
                      <a:pt x="112764" y="55032"/>
                      <a:pt x="112764" y="66902"/>
                    </a:cubicBezTo>
                    <a:cubicBezTo>
                      <a:pt x="112764" y="96577"/>
                      <a:pt x="106829" y="126252"/>
                      <a:pt x="100894" y="155926"/>
                    </a:cubicBezTo>
                    <a:cubicBezTo>
                      <a:pt x="94959" y="161861"/>
                      <a:pt x="106829" y="167796"/>
                      <a:pt x="106829" y="155926"/>
                    </a:cubicBezTo>
                    <a:lnTo>
                      <a:pt x="106829" y="155926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19" name="任意多边形: 形状 118"/>
              <p:cNvSpPr/>
              <p:nvPr/>
            </p:nvSpPr>
            <p:spPr>
              <a:xfrm>
                <a:off x="11645984" y="3157176"/>
                <a:ext cx="172648" cy="158759"/>
              </a:xfrm>
              <a:custGeom>
                <a:avLst/>
                <a:gdLst>
                  <a:gd name="connsiteX0" fmla="*/ 160244 w 172648"/>
                  <a:gd name="connsiteY0" fmla="*/ 93475 h 158759"/>
                  <a:gd name="connsiteX1" fmla="*/ 89024 w 172648"/>
                  <a:gd name="connsiteY1" fmla="*/ 129085 h 158759"/>
                  <a:gd name="connsiteX2" fmla="*/ 47480 w 172648"/>
                  <a:gd name="connsiteY2" fmla="*/ 140955 h 158759"/>
                  <a:gd name="connsiteX3" fmla="*/ 11870 w 172648"/>
                  <a:gd name="connsiteY3" fmla="*/ 135020 h 158759"/>
                  <a:gd name="connsiteX4" fmla="*/ 35610 w 172648"/>
                  <a:gd name="connsiteY4" fmla="*/ 75671 h 158759"/>
                  <a:gd name="connsiteX5" fmla="*/ 59350 w 172648"/>
                  <a:gd name="connsiteY5" fmla="*/ 4451 h 158759"/>
                  <a:gd name="connsiteX6" fmla="*/ 47480 w 172648"/>
                  <a:gd name="connsiteY6" fmla="*/ 4451 h 158759"/>
                  <a:gd name="connsiteX7" fmla="*/ 29675 w 172648"/>
                  <a:gd name="connsiteY7" fmla="*/ 69736 h 158759"/>
                  <a:gd name="connsiteX8" fmla="*/ 0 w 172648"/>
                  <a:gd name="connsiteY8" fmla="*/ 123150 h 158759"/>
                  <a:gd name="connsiteX9" fmla="*/ 23740 w 172648"/>
                  <a:gd name="connsiteY9" fmla="*/ 158760 h 158759"/>
                  <a:gd name="connsiteX10" fmla="*/ 59350 w 172648"/>
                  <a:gd name="connsiteY10" fmla="*/ 152825 h 158759"/>
                  <a:gd name="connsiteX11" fmla="*/ 94959 w 172648"/>
                  <a:gd name="connsiteY11" fmla="*/ 140955 h 158759"/>
                  <a:gd name="connsiteX12" fmla="*/ 166179 w 172648"/>
                  <a:gd name="connsiteY12" fmla="*/ 105345 h 158759"/>
                  <a:gd name="connsiteX13" fmla="*/ 160244 w 172648"/>
                  <a:gd name="connsiteY13" fmla="*/ 93475 h 158759"/>
                  <a:gd name="connsiteX14" fmla="*/ 160244 w 172648"/>
                  <a:gd name="connsiteY14" fmla="*/ 93475 h 15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72648" h="158759">
                    <a:moveTo>
                      <a:pt x="160244" y="93475"/>
                    </a:moveTo>
                    <a:cubicBezTo>
                      <a:pt x="136504" y="105345"/>
                      <a:pt x="112764" y="123150"/>
                      <a:pt x="89024" y="129085"/>
                    </a:cubicBezTo>
                    <a:cubicBezTo>
                      <a:pt x="77154" y="135020"/>
                      <a:pt x="65285" y="140955"/>
                      <a:pt x="47480" y="140955"/>
                    </a:cubicBezTo>
                    <a:cubicBezTo>
                      <a:pt x="35610" y="146890"/>
                      <a:pt x="17805" y="146890"/>
                      <a:pt x="11870" y="135020"/>
                    </a:cubicBezTo>
                    <a:cubicBezTo>
                      <a:pt x="0" y="111280"/>
                      <a:pt x="29675" y="87541"/>
                      <a:pt x="35610" y="75671"/>
                    </a:cubicBezTo>
                    <a:cubicBezTo>
                      <a:pt x="47480" y="51931"/>
                      <a:pt x="53415" y="28191"/>
                      <a:pt x="59350" y="4451"/>
                    </a:cubicBezTo>
                    <a:cubicBezTo>
                      <a:pt x="59350" y="-1484"/>
                      <a:pt x="47480" y="-1484"/>
                      <a:pt x="47480" y="4451"/>
                    </a:cubicBezTo>
                    <a:cubicBezTo>
                      <a:pt x="47480" y="28191"/>
                      <a:pt x="41545" y="51931"/>
                      <a:pt x="29675" y="69736"/>
                    </a:cubicBezTo>
                    <a:cubicBezTo>
                      <a:pt x="17805" y="87541"/>
                      <a:pt x="0" y="99410"/>
                      <a:pt x="0" y="123150"/>
                    </a:cubicBezTo>
                    <a:cubicBezTo>
                      <a:pt x="0" y="140955"/>
                      <a:pt x="5935" y="158760"/>
                      <a:pt x="23740" y="158760"/>
                    </a:cubicBezTo>
                    <a:cubicBezTo>
                      <a:pt x="35610" y="158760"/>
                      <a:pt x="47480" y="152825"/>
                      <a:pt x="59350" y="152825"/>
                    </a:cubicBezTo>
                    <a:cubicBezTo>
                      <a:pt x="71219" y="146890"/>
                      <a:pt x="83089" y="146890"/>
                      <a:pt x="94959" y="140955"/>
                    </a:cubicBezTo>
                    <a:cubicBezTo>
                      <a:pt x="118699" y="129085"/>
                      <a:pt x="142439" y="117215"/>
                      <a:pt x="166179" y="105345"/>
                    </a:cubicBezTo>
                    <a:cubicBezTo>
                      <a:pt x="178049" y="99410"/>
                      <a:pt x="172114" y="93475"/>
                      <a:pt x="160244" y="93475"/>
                    </a:cubicBezTo>
                    <a:lnTo>
                      <a:pt x="160244" y="93475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0" name="任意多边形: 形状 119"/>
              <p:cNvSpPr/>
              <p:nvPr/>
            </p:nvSpPr>
            <p:spPr>
              <a:xfrm>
                <a:off x="10622714" y="2366344"/>
                <a:ext cx="332778" cy="112764"/>
              </a:xfrm>
              <a:custGeom>
                <a:avLst/>
                <a:gdLst>
                  <a:gd name="connsiteX0" fmla="*/ 8393 w 332778"/>
                  <a:gd name="connsiteY0" fmla="*/ 112764 h 112764"/>
                  <a:gd name="connsiteX1" fmla="*/ 328880 w 332778"/>
                  <a:gd name="connsiteY1" fmla="*/ 11870 h 112764"/>
                  <a:gd name="connsiteX2" fmla="*/ 322946 w 332778"/>
                  <a:gd name="connsiteY2" fmla="*/ 0 h 112764"/>
                  <a:gd name="connsiteX3" fmla="*/ 2458 w 332778"/>
                  <a:gd name="connsiteY3" fmla="*/ 100894 h 112764"/>
                  <a:gd name="connsiteX4" fmla="*/ 8393 w 332778"/>
                  <a:gd name="connsiteY4" fmla="*/ 112764 h 112764"/>
                  <a:gd name="connsiteX5" fmla="*/ 8393 w 332778"/>
                  <a:gd name="connsiteY5" fmla="*/ 112764 h 112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32778" h="112764">
                    <a:moveTo>
                      <a:pt x="8393" y="112764"/>
                    </a:moveTo>
                    <a:cubicBezTo>
                      <a:pt x="115222" y="77154"/>
                      <a:pt x="222051" y="47480"/>
                      <a:pt x="328880" y="11870"/>
                    </a:cubicBezTo>
                    <a:cubicBezTo>
                      <a:pt x="334816" y="11870"/>
                      <a:pt x="334816" y="0"/>
                      <a:pt x="322946" y="0"/>
                    </a:cubicBezTo>
                    <a:cubicBezTo>
                      <a:pt x="216117" y="35610"/>
                      <a:pt x="109287" y="65284"/>
                      <a:pt x="2458" y="100894"/>
                    </a:cubicBezTo>
                    <a:cubicBezTo>
                      <a:pt x="-3477" y="100894"/>
                      <a:pt x="2458" y="112764"/>
                      <a:pt x="8393" y="112764"/>
                    </a:cubicBezTo>
                    <a:lnTo>
                      <a:pt x="8393" y="112764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1" name="任意多边形: 形状 120"/>
              <p:cNvSpPr/>
              <p:nvPr/>
            </p:nvSpPr>
            <p:spPr>
              <a:xfrm>
                <a:off x="10361577" y="4538536"/>
                <a:ext cx="312654" cy="609816"/>
              </a:xfrm>
              <a:custGeom>
                <a:avLst/>
                <a:gdLst>
                  <a:gd name="connsiteX0" fmla="*/ 311076 w 312654"/>
                  <a:gd name="connsiteY0" fmla="*/ 605365 h 609816"/>
                  <a:gd name="connsiteX1" fmla="*/ 198312 w 312654"/>
                  <a:gd name="connsiteY1" fmla="*/ 225528 h 609816"/>
                  <a:gd name="connsiteX2" fmla="*/ 8393 w 312654"/>
                  <a:gd name="connsiteY2" fmla="*/ 0 h 609816"/>
                  <a:gd name="connsiteX3" fmla="*/ 2458 w 312654"/>
                  <a:gd name="connsiteY3" fmla="*/ 11870 h 609816"/>
                  <a:gd name="connsiteX4" fmla="*/ 198312 w 312654"/>
                  <a:gd name="connsiteY4" fmla="*/ 273008 h 609816"/>
                  <a:gd name="connsiteX5" fmla="*/ 293271 w 312654"/>
                  <a:gd name="connsiteY5" fmla="*/ 605365 h 609816"/>
                  <a:gd name="connsiteX6" fmla="*/ 311076 w 312654"/>
                  <a:gd name="connsiteY6" fmla="*/ 605365 h 609816"/>
                  <a:gd name="connsiteX7" fmla="*/ 311076 w 312654"/>
                  <a:gd name="connsiteY7" fmla="*/ 605365 h 609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12654" h="609816">
                    <a:moveTo>
                      <a:pt x="311076" y="605365"/>
                    </a:moveTo>
                    <a:cubicBezTo>
                      <a:pt x="281401" y="474796"/>
                      <a:pt x="245791" y="350162"/>
                      <a:pt x="198312" y="225528"/>
                    </a:cubicBezTo>
                    <a:cubicBezTo>
                      <a:pt x="168637" y="130569"/>
                      <a:pt x="121157" y="23740"/>
                      <a:pt x="8393" y="0"/>
                    </a:cubicBezTo>
                    <a:cubicBezTo>
                      <a:pt x="2458" y="0"/>
                      <a:pt x="-3477" y="11870"/>
                      <a:pt x="2458" y="11870"/>
                    </a:cubicBezTo>
                    <a:cubicBezTo>
                      <a:pt x="127092" y="35610"/>
                      <a:pt x="162702" y="166179"/>
                      <a:pt x="198312" y="273008"/>
                    </a:cubicBezTo>
                    <a:cubicBezTo>
                      <a:pt x="233921" y="385772"/>
                      <a:pt x="269531" y="492601"/>
                      <a:pt x="293271" y="605365"/>
                    </a:cubicBezTo>
                    <a:cubicBezTo>
                      <a:pt x="305141" y="611300"/>
                      <a:pt x="317011" y="611300"/>
                      <a:pt x="311076" y="605365"/>
                    </a:cubicBezTo>
                    <a:lnTo>
                      <a:pt x="311076" y="605365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2" name="任意多边形: 形状 121"/>
              <p:cNvSpPr/>
              <p:nvPr/>
            </p:nvSpPr>
            <p:spPr>
              <a:xfrm>
                <a:off x="10369970" y="4627560"/>
                <a:ext cx="83089" cy="41544"/>
              </a:xfrm>
              <a:custGeom>
                <a:avLst/>
                <a:gdLst>
                  <a:gd name="connsiteX0" fmla="*/ 77154 w 83089"/>
                  <a:gd name="connsiteY0" fmla="*/ 29675 h 41544"/>
                  <a:gd name="connsiteX1" fmla="*/ 5935 w 83089"/>
                  <a:gd name="connsiteY1" fmla="*/ 0 h 41544"/>
                  <a:gd name="connsiteX2" fmla="*/ 0 w 83089"/>
                  <a:gd name="connsiteY2" fmla="*/ 5935 h 41544"/>
                  <a:gd name="connsiteX3" fmla="*/ 5935 w 83089"/>
                  <a:gd name="connsiteY3" fmla="*/ 11870 h 41544"/>
                  <a:gd name="connsiteX4" fmla="*/ 77154 w 83089"/>
                  <a:gd name="connsiteY4" fmla="*/ 41545 h 41544"/>
                  <a:gd name="connsiteX5" fmla="*/ 83089 w 83089"/>
                  <a:gd name="connsiteY5" fmla="*/ 35610 h 41544"/>
                  <a:gd name="connsiteX6" fmla="*/ 77154 w 83089"/>
                  <a:gd name="connsiteY6" fmla="*/ 29675 h 41544"/>
                  <a:gd name="connsiteX7" fmla="*/ 77154 w 83089"/>
                  <a:gd name="connsiteY7" fmla="*/ 29675 h 41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3089" h="41544">
                    <a:moveTo>
                      <a:pt x="77154" y="29675"/>
                    </a:moveTo>
                    <a:cubicBezTo>
                      <a:pt x="53415" y="17805"/>
                      <a:pt x="29675" y="11870"/>
                      <a:pt x="5935" y="0"/>
                    </a:cubicBezTo>
                    <a:cubicBezTo>
                      <a:pt x="5935" y="0"/>
                      <a:pt x="0" y="0"/>
                      <a:pt x="0" y="5935"/>
                    </a:cubicBezTo>
                    <a:cubicBezTo>
                      <a:pt x="0" y="11870"/>
                      <a:pt x="0" y="11870"/>
                      <a:pt x="5935" y="11870"/>
                    </a:cubicBezTo>
                    <a:cubicBezTo>
                      <a:pt x="29675" y="23740"/>
                      <a:pt x="53415" y="29675"/>
                      <a:pt x="77154" y="41545"/>
                    </a:cubicBezTo>
                    <a:cubicBezTo>
                      <a:pt x="77154" y="41545"/>
                      <a:pt x="83089" y="41545"/>
                      <a:pt x="83089" y="35610"/>
                    </a:cubicBezTo>
                    <a:cubicBezTo>
                      <a:pt x="83089" y="29675"/>
                      <a:pt x="83089" y="29675"/>
                      <a:pt x="77154" y="29675"/>
                    </a:cubicBezTo>
                    <a:lnTo>
                      <a:pt x="77154" y="29675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3" name="任意多边形: 形状 122"/>
              <p:cNvSpPr/>
              <p:nvPr/>
            </p:nvSpPr>
            <p:spPr>
              <a:xfrm>
                <a:off x="11088099" y="4599922"/>
                <a:ext cx="319003" cy="229426"/>
              </a:xfrm>
              <a:custGeom>
                <a:avLst/>
                <a:gdLst>
                  <a:gd name="connsiteX0" fmla="*/ 314552 w 319003"/>
                  <a:gd name="connsiteY0" fmla="*/ 217557 h 229426"/>
                  <a:gd name="connsiteX1" fmla="*/ 11870 w 319003"/>
                  <a:gd name="connsiteY1" fmla="*/ 3898 h 229426"/>
                  <a:gd name="connsiteX2" fmla="*/ 0 w 319003"/>
                  <a:gd name="connsiteY2" fmla="*/ 9833 h 229426"/>
                  <a:gd name="connsiteX3" fmla="*/ 314552 w 319003"/>
                  <a:gd name="connsiteY3" fmla="*/ 229426 h 229426"/>
                  <a:gd name="connsiteX4" fmla="*/ 314552 w 319003"/>
                  <a:gd name="connsiteY4" fmla="*/ 217557 h 229426"/>
                  <a:gd name="connsiteX5" fmla="*/ 314552 w 319003"/>
                  <a:gd name="connsiteY5" fmla="*/ 217557 h 2294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19003" h="229426">
                    <a:moveTo>
                      <a:pt x="314552" y="217557"/>
                    </a:moveTo>
                    <a:cubicBezTo>
                      <a:pt x="183983" y="217557"/>
                      <a:pt x="59350" y="128532"/>
                      <a:pt x="11870" y="3898"/>
                    </a:cubicBezTo>
                    <a:cubicBezTo>
                      <a:pt x="11870" y="-2037"/>
                      <a:pt x="0" y="-2037"/>
                      <a:pt x="0" y="9833"/>
                    </a:cubicBezTo>
                    <a:cubicBezTo>
                      <a:pt x="47480" y="140402"/>
                      <a:pt x="178049" y="229426"/>
                      <a:pt x="314552" y="229426"/>
                    </a:cubicBezTo>
                    <a:cubicBezTo>
                      <a:pt x="320487" y="229426"/>
                      <a:pt x="320487" y="217557"/>
                      <a:pt x="314552" y="217557"/>
                    </a:cubicBezTo>
                    <a:lnTo>
                      <a:pt x="314552" y="217557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4" name="任意多边形: 形状 123"/>
              <p:cNvSpPr/>
              <p:nvPr/>
            </p:nvSpPr>
            <p:spPr>
              <a:xfrm>
                <a:off x="11289887" y="4797215"/>
                <a:ext cx="77154" cy="356518"/>
              </a:xfrm>
              <a:custGeom>
                <a:avLst/>
                <a:gdLst>
                  <a:gd name="connsiteX0" fmla="*/ 0 w 77154"/>
                  <a:gd name="connsiteY0" fmla="*/ 8393 h 356518"/>
                  <a:gd name="connsiteX1" fmla="*/ 65285 w 77154"/>
                  <a:gd name="connsiteY1" fmla="*/ 352620 h 356518"/>
                  <a:gd name="connsiteX2" fmla="*/ 77154 w 77154"/>
                  <a:gd name="connsiteY2" fmla="*/ 346686 h 356518"/>
                  <a:gd name="connsiteX3" fmla="*/ 11870 w 77154"/>
                  <a:gd name="connsiteY3" fmla="*/ 2458 h 356518"/>
                  <a:gd name="connsiteX4" fmla="*/ 0 w 77154"/>
                  <a:gd name="connsiteY4" fmla="*/ 8393 h 356518"/>
                  <a:gd name="connsiteX5" fmla="*/ 0 w 77154"/>
                  <a:gd name="connsiteY5" fmla="*/ 8393 h 356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154" h="356518">
                    <a:moveTo>
                      <a:pt x="0" y="8393"/>
                    </a:moveTo>
                    <a:cubicBezTo>
                      <a:pt x="17805" y="121157"/>
                      <a:pt x="35610" y="239856"/>
                      <a:pt x="65285" y="352620"/>
                    </a:cubicBezTo>
                    <a:cubicBezTo>
                      <a:pt x="65285" y="358555"/>
                      <a:pt x="77154" y="358555"/>
                      <a:pt x="77154" y="346686"/>
                    </a:cubicBezTo>
                    <a:cubicBezTo>
                      <a:pt x="47480" y="233921"/>
                      <a:pt x="29675" y="121157"/>
                      <a:pt x="11870" y="2458"/>
                    </a:cubicBezTo>
                    <a:cubicBezTo>
                      <a:pt x="5935" y="-3477"/>
                      <a:pt x="0" y="2458"/>
                      <a:pt x="0" y="8393"/>
                    </a:cubicBezTo>
                    <a:lnTo>
                      <a:pt x="0" y="8393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5" name="任意多边形: 形状 124"/>
              <p:cNvSpPr/>
              <p:nvPr/>
            </p:nvSpPr>
            <p:spPr>
              <a:xfrm>
                <a:off x="10023284" y="4504963"/>
                <a:ext cx="144897" cy="205686"/>
              </a:xfrm>
              <a:custGeom>
                <a:avLst/>
                <a:gdLst>
                  <a:gd name="connsiteX0" fmla="*/ 133027 w 144897"/>
                  <a:gd name="connsiteY0" fmla="*/ 3899 h 205686"/>
                  <a:gd name="connsiteX1" fmla="*/ 2458 w 144897"/>
                  <a:gd name="connsiteY1" fmla="*/ 193817 h 205686"/>
                  <a:gd name="connsiteX2" fmla="*/ 8393 w 144897"/>
                  <a:gd name="connsiteY2" fmla="*/ 205687 h 205686"/>
                  <a:gd name="connsiteX3" fmla="*/ 144897 w 144897"/>
                  <a:gd name="connsiteY3" fmla="*/ 9833 h 205686"/>
                  <a:gd name="connsiteX4" fmla="*/ 133027 w 144897"/>
                  <a:gd name="connsiteY4" fmla="*/ 3899 h 205686"/>
                  <a:gd name="connsiteX5" fmla="*/ 133027 w 144897"/>
                  <a:gd name="connsiteY5" fmla="*/ 3899 h 205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4897" h="205686">
                    <a:moveTo>
                      <a:pt x="133027" y="3899"/>
                    </a:moveTo>
                    <a:cubicBezTo>
                      <a:pt x="109287" y="81053"/>
                      <a:pt x="67743" y="146337"/>
                      <a:pt x="2458" y="193817"/>
                    </a:cubicBezTo>
                    <a:cubicBezTo>
                      <a:pt x="-3477" y="199752"/>
                      <a:pt x="2458" y="205687"/>
                      <a:pt x="8393" y="205687"/>
                    </a:cubicBezTo>
                    <a:cubicBezTo>
                      <a:pt x="73678" y="158207"/>
                      <a:pt x="121157" y="86988"/>
                      <a:pt x="144897" y="9833"/>
                    </a:cubicBezTo>
                    <a:cubicBezTo>
                      <a:pt x="144897" y="-2037"/>
                      <a:pt x="133027" y="-2037"/>
                      <a:pt x="133027" y="3899"/>
                    </a:cubicBezTo>
                    <a:lnTo>
                      <a:pt x="133027" y="3899"/>
                    </a:lnTo>
                    <a:close/>
                  </a:path>
                </a:pathLst>
              </a:custGeom>
              <a:solidFill>
                <a:srgbClr val="FFFFFF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6" name="任意多边形: 形状 125"/>
              <p:cNvSpPr/>
              <p:nvPr/>
            </p:nvSpPr>
            <p:spPr>
              <a:xfrm>
                <a:off x="10275011" y="1766914"/>
                <a:ext cx="213658" cy="213658"/>
              </a:xfrm>
              <a:custGeom>
                <a:avLst/>
                <a:gdLst>
                  <a:gd name="connsiteX0" fmla="*/ 106829 w 213658"/>
                  <a:gd name="connsiteY0" fmla="*/ 213658 h 213658"/>
                  <a:gd name="connsiteX1" fmla="*/ 0 w 213658"/>
                  <a:gd name="connsiteY1" fmla="*/ 106829 h 213658"/>
                  <a:gd name="connsiteX2" fmla="*/ 106829 w 213658"/>
                  <a:gd name="connsiteY2" fmla="*/ 0 h 213658"/>
                  <a:gd name="connsiteX3" fmla="*/ 213658 w 213658"/>
                  <a:gd name="connsiteY3" fmla="*/ 106829 h 213658"/>
                  <a:gd name="connsiteX4" fmla="*/ 106829 w 213658"/>
                  <a:gd name="connsiteY4" fmla="*/ 213658 h 213658"/>
                  <a:gd name="connsiteX5" fmla="*/ 106829 w 213658"/>
                  <a:gd name="connsiteY5" fmla="*/ 17805 h 213658"/>
                  <a:gd name="connsiteX6" fmla="*/ 11870 w 213658"/>
                  <a:gd name="connsiteY6" fmla="*/ 112764 h 213658"/>
                  <a:gd name="connsiteX7" fmla="*/ 106829 w 213658"/>
                  <a:gd name="connsiteY7" fmla="*/ 207723 h 213658"/>
                  <a:gd name="connsiteX8" fmla="*/ 201788 w 213658"/>
                  <a:gd name="connsiteY8" fmla="*/ 112764 h 213658"/>
                  <a:gd name="connsiteX9" fmla="*/ 106829 w 213658"/>
                  <a:gd name="connsiteY9" fmla="*/ 17805 h 213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13658" h="213658">
                    <a:moveTo>
                      <a:pt x="106829" y="213658"/>
                    </a:moveTo>
                    <a:cubicBezTo>
                      <a:pt x="47480" y="213658"/>
                      <a:pt x="0" y="166179"/>
                      <a:pt x="0" y="106829"/>
                    </a:cubicBezTo>
                    <a:cubicBezTo>
                      <a:pt x="0" y="47480"/>
                      <a:pt x="47480" y="0"/>
                      <a:pt x="106829" y="0"/>
                    </a:cubicBezTo>
                    <a:cubicBezTo>
                      <a:pt x="166179" y="0"/>
                      <a:pt x="213658" y="47480"/>
                      <a:pt x="213658" y="106829"/>
                    </a:cubicBezTo>
                    <a:cubicBezTo>
                      <a:pt x="213658" y="166179"/>
                      <a:pt x="166179" y="213658"/>
                      <a:pt x="106829" y="213658"/>
                    </a:cubicBezTo>
                    <a:close/>
                    <a:moveTo>
                      <a:pt x="106829" y="17805"/>
                    </a:moveTo>
                    <a:cubicBezTo>
                      <a:pt x="53415" y="17805"/>
                      <a:pt x="11870" y="59350"/>
                      <a:pt x="11870" y="112764"/>
                    </a:cubicBezTo>
                    <a:cubicBezTo>
                      <a:pt x="11870" y="166179"/>
                      <a:pt x="53415" y="207723"/>
                      <a:pt x="106829" y="207723"/>
                    </a:cubicBezTo>
                    <a:cubicBezTo>
                      <a:pt x="160244" y="207723"/>
                      <a:pt x="201788" y="166179"/>
                      <a:pt x="201788" y="112764"/>
                    </a:cubicBezTo>
                    <a:cubicBezTo>
                      <a:pt x="201788" y="59350"/>
                      <a:pt x="160244" y="17805"/>
                      <a:pt x="106829" y="17805"/>
                    </a:cubicBezTo>
                    <a:close/>
                  </a:path>
                </a:pathLst>
              </a:custGeom>
              <a:solidFill>
                <a:srgbClr val="FFCF8A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7" name="任意多边形: 形状 126"/>
              <p:cNvSpPr/>
              <p:nvPr/>
            </p:nvSpPr>
            <p:spPr>
              <a:xfrm>
                <a:off x="10055418" y="1760979"/>
                <a:ext cx="201788" cy="195853"/>
              </a:xfrm>
              <a:custGeom>
                <a:avLst/>
                <a:gdLst>
                  <a:gd name="connsiteX0" fmla="*/ 100894 w 201788"/>
                  <a:gd name="connsiteY0" fmla="*/ 195853 h 195853"/>
                  <a:gd name="connsiteX1" fmla="*/ 0 w 201788"/>
                  <a:gd name="connsiteY1" fmla="*/ 100894 h 195853"/>
                  <a:gd name="connsiteX2" fmla="*/ 100894 w 201788"/>
                  <a:gd name="connsiteY2" fmla="*/ 0 h 195853"/>
                  <a:gd name="connsiteX3" fmla="*/ 201788 w 201788"/>
                  <a:gd name="connsiteY3" fmla="*/ 100894 h 195853"/>
                  <a:gd name="connsiteX4" fmla="*/ 100894 w 201788"/>
                  <a:gd name="connsiteY4" fmla="*/ 195853 h 195853"/>
                  <a:gd name="connsiteX5" fmla="*/ 100894 w 201788"/>
                  <a:gd name="connsiteY5" fmla="*/ 11870 h 195853"/>
                  <a:gd name="connsiteX6" fmla="*/ 11870 w 201788"/>
                  <a:gd name="connsiteY6" fmla="*/ 100894 h 195853"/>
                  <a:gd name="connsiteX7" fmla="*/ 100894 w 201788"/>
                  <a:gd name="connsiteY7" fmla="*/ 189918 h 195853"/>
                  <a:gd name="connsiteX8" fmla="*/ 189918 w 201788"/>
                  <a:gd name="connsiteY8" fmla="*/ 100894 h 195853"/>
                  <a:gd name="connsiteX9" fmla="*/ 100894 w 201788"/>
                  <a:gd name="connsiteY9" fmla="*/ 11870 h 195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01788" h="195853">
                    <a:moveTo>
                      <a:pt x="100894" y="195853"/>
                    </a:moveTo>
                    <a:cubicBezTo>
                      <a:pt x="41545" y="195853"/>
                      <a:pt x="0" y="154309"/>
                      <a:pt x="0" y="100894"/>
                    </a:cubicBezTo>
                    <a:cubicBezTo>
                      <a:pt x="0" y="47480"/>
                      <a:pt x="47480" y="0"/>
                      <a:pt x="100894" y="0"/>
                    </a:cubicBezTo>
                    <a:cubicBezTo>
                      <a:pt x="154309" y="0"/>
                      <a:pt x="201788" y="47480"/>
                      <a:pt x="201788" y="100894"/>
                    </a:cubicBezTo>
                    <a:cubicBezTo>
                      <a:pt x="201788" y="154309"/>
                      <a:pt x="154309" y="195853"/>
                      <a:pt x="100894" y="195853"/>
                    </a:cubicBezTo>
                    <a:close/>
                    <a:moveTo>
                      <a:pt x="100894" y="11870"/>
                    </a:moveTo>
                    <a:cubicBezTo>
                      <a:pt x="53415" y="11870"/>
                      <a:pt x="11870" y="53415"/>
                      <a:pt x="11870" y="100894"/>
                    </a:cubicBezTo>
                    <a:cubicBezTo>
                      <a:pt x="11870" y="148374"/>
                      <a:pt x="53415" y="189918"/>
                      <a:pt x="100894" y="189918"/>
                    </a:cubicBezTo>
                    <a:cubicBezTo>
                      <a:pt x="148374" y="189918"/>
                      <a:pt x="189918" y="148374"/>
                      <a:pt x="189918" y="100894"/>
                    </a:cubicBezTo>
                    <a:cubicBezTo>
                      <a:pt x="183983" y="53415"/>
                      <a:pt x="148374" y="11870"/>
                      <a:pt x="100894" y="11870"/>
                    </a:cubicBezTo>
                    <a:close/>
                  </a:path>
                </a:pathLst>
              </a:custGeom>
              <a:solidFill>
                <a:srgbClr val="FFCF8A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  <p:sp>
            <p:nvSpPr>
              <p:cNvPr id="128" name="任意多边形: 形状 127"/>
              <p:cNvSpPr/>
              <p:nvPr/>
            </p:nvSpPr>
            <p:spPr>
              <a:xfrm>
                <a:off x="10225203" y="1875227"/>
                <a:ext cx="49807" cy="89998"/>
              </a:xfrm>
              <a:custGeom>
                <a:avLst/>
                <a:gdLst>
                  <a:gd name="connsiteX0" fmla="*/ 43873 w 49807"/>
                  <a:gd name="connsiteY0" fmla="*/ 4451 h 89998"/>
                  <a:gd name="connsiteX1" fmla="*/ 32003 w 49807"/>
                  <a:gd name="connsiteY1" fmla="*/ 28191 h 89998"/>
                  <a:gd name="connsiteX2" fmla="*/ 14198 w 49807"/>
                  <a:gd name="connsiteY2" fmla="*/ 34126 h 89998"/>
                  <a:gd name="connsiteX3" fmla="*/ 2328 w 49807"/>
                  <a:gd name="connsiteY3" fmla="*/ 45996 h 89998"/>
                  <a:gd name="connsiteX4" fmla="*/ 14198 w 49807"/>
                  <a:gd name="connsiteY4" fmla="*/ 69736 h 89998"/>
                  <a:gd name="connsiteX5" fmla="*/ 32003 w 49807"/>
                  <a:gd name="connsiteY5" fmla="*/ 81606 h 89998"/>
                  <a:gd name="connsiteX6" fmla="*/ 43873 w 49807"/>
                  <a:gd name="connsiteY6" fmla="*/ 87541 h 89998"/>
                  <a:gd name="connsiteX7" fmla="*/ 32003 w 49807"/>
                  <a:gd name="connsiteY7" fmla="*/ 63801 h 89998"/>
                  <a:gd name="connsiteX8" fmla="*/ 20133 w 49807"/>
                  <a:gd name="connsiteY8" fmla="*/ 51931 h 89998"/>
                  <a:gd name="connsiteX9" fmla="*/ 26068 w 49807"/>
                  <a:gd name="connsiteY9" fmla="*/ 40061 h 89998"/>
                  <a:gd name="connsiteX10" fmla="*/ 37938 w 49807"/>
                  <a:gd name="connsiteY10" fmla="*/ 34126 h 89998"/>
                  <a:gd name="connsiteX11" fmla="*/ 49808 w 49807"/>
                  <a:gd name="connsiteY11" fmla="*/ 4451 h 89998"/>
                  <a:gd name="connsiteX12" fmla="*/ 43873 w 49807"/>
                  <a:gd name="connsiteY12" fmla="*/ 4451 h 89998"/>
                  <a:gd name="connsiteX13" fmla="*/ 43873 w 49807"/>
                  <a:gd name="connsiteY13" fmla="*/ 4451 h 89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9807" h="89998">
                    <a:moveTo>
                      <a:pt x="43873" y="4451"/>
                    </a:moveTo>
                    <a:cubicBezTo>
                      <a:pt x="43873" y="16321"/>
                      <a:pt x="37938" y="22256"/>
                      <a:pt x="32003" y="28191"/>
                    </a:cubicBezTo>
                    <a:cubicBezTo>
                      <a:pt x="26068" y="28191"/>
                      <a:pt x="20133" y="34126"/>
                      <a:pt x="14198" y="34126"/>
                    </a:cubicBezTo>
                    <a:cubicBezTo>
                      <a:pt x="8263" y="34126"/>
                      <a:pt x="8263" y="40061"/>
                      <a:pt x="2328" y="45996"/>
                    </a:cubicBezTo>
                    <a:cubicBezTo>
                      <a:pt x="-3607" y="57866"/>
                      <a:pt x="2328" y="63801"/>
                      <a:pt x="14198" y="69736"/>
                    </a:cubicBezTo>
                    <a:cubicBezTo>
                      <a:pt x="20133" y="69736"/>
                      <a:pt x="32003" y="75671"/>
                      <a:pt x="32003" y="81606"/>
                    </a:cubicBezTo>
                    <a:cubicBezTo>
                      <a:pt x="26068" y="87541"/>
                      <a:pt x="37938" y="93475"/>
                      <a:pt x="43873" y="87541"/>
                    </a:cubicBezTo>
                    <a:cubicBezTo>
                      <a:pt x="49808" y="75671"/>
                      <a:pt x="43873" y="69736"/>
                      <a:pt x="32003" y="63801"/>
                    </a:cubicBezTo>
                    <a:cubicBezTo>
                      <a:pt x="26068" y="63801"/>
                      <a:pt x="14198" y="57866"/>
                      <a:pt x="20133" y="51931"/>
                    </a:cubicBezTo>
                    <a:cubicBezTo>
                      <a:pt x="14198" y="45996"/>
                      <a:pt x="26068" y="40061"/>
                      <a:pt x="26068" y="40061"/>
                    </a:cubicBezTo>
                    <a:cubicBezTo>
                      <a:pt x="32003" y="40061"/>
                      <a:pt x="37938" y="34126"/>
                      <a:pt x="37938" y="34126"/>
                    </a:cubicBezTo>
                    <a:cubicBezTo>
                      <a:pt x="43873" y="28191"/>
                      <a:pt x="49808" y="16321"/>
                      <a:pt x="49808" y="4451"/>
                    </a:cubicBezTo>
                    <a:cubicBezTo>
                      <a:pt x="49808" y="-1484"/>
                      <a:pt x="37938" y="-1484"/>
                      <a:pt x="43873" y="4451"/>
                    </a:cubicBezTo>
                    <a:lnTo>
                      <a:pt x="43873" y="4451"/>
                    </a:lnTo>
                    <a:close/>
                  </a:path>
                </a:pathLst>
              </a:custGeom>
              <a:solidFill>
                <a:srgbClr val="1A2844"/>
              </a:solidFill>
              <a:ln w="592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CN" altLang="en-US">
                  <a:ea typeface="Hubot-Sans Black Wide" charset="0"/>
                  <a:cs typeface="Hubot-Sans Black Wide" charset="0"/>
                </a:endParaRPr>
              </a:p>
            </p:txBody>
          </p:sp>
        </p:grpSp>
        <p:sp>
          <p:nvSpPr>
            <p:cNvPr id="129" name="任意多边形: 形状 128"/>
            <p:cNvSpPr/>
            <p:nvPr/>
          </p:nvSpPr>
          <p:spPr>
            <a:xfrm>
              <a:off x="10688795" y="3776404"/>
              <a:ext cx="360217" cy="408493"/>
            </a:xfrm>
            <a:custGeom>
              <a:avLst/>
              <a:gdLst>
                <a:gd name="connsiteX0" fmla="*/ 351824 w 360217"/>
                <a:gd name="connsiteY0" fmla="*/ 2458 h 408493"/>
                <a:gd name="connsiteX1" fmla="*/ 1662 w 360217"/>
                <a:gd name="connsiteY1" fmla="*/ 400100 h 408493"/>
                <a:gd name="connsiteX2" fmla="*/ 7597 w 360217"/>
                <a:gd name="connsiteY2" fmla="*/ 406035 h 408493"/>
                <a:gd name="connsiteX3" fmla="*/ 357759 w 360217"/>
                <a:gd name="connsiteY3" fmla="*/ 8393 h 408493"/>
                <a:gd name="connsiteX4" fmla="*/ 351824 w 360217"/>
                <a:gd name="connsiteY4" fmla="*/ 2458 h 408493"/>
                <a:gd name="connsiteX5" fmla="*/ 351824 w 360217"/>
                <a:gd name="connsiteY5" fmla="*/ 2458 h 408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0217" h="408493">
                  <a:moveTo>
                    <a:pt x="351824" y="2458"/>
                  </a:moveTo>
                  <a:cubicBezTo>
                    <a:pt x="233125" y="133027"/>
                    <a:pt x="120361" y="263596"/>
                    <a:pt x="1662" y="400100"/>
                  </a:cubicBezTo>
                  <a:cubicBezTo>
                    <a:pt x="-4273" y="406035"/>
                    <a:pt x="7597" y="411970"/>
                    <a:pt x="7597" y="406035"/>
                  </a:cubicBezTo>
                  <a:cubicBezTo>
                    <a:pt x="126296" y="275466"/>
                    <a:pt x="239060" y="144897"/>
                    <a:pt x="357759" y="8393"/>
                  </a:cubicBezTo>
                  <a:cubicBezTo>
                    <a:pt x="363694" y="2458"/>
                    <a:pt x="357759" y="-3477"/>
                    <a:pt x="351824" y="2458"/>
                  </a:cubicBezTo>
                  <a:lnTo>
                    <a:pt x="351824" y="2458"/>
                  </a:lnTo>
                  <a:close/>
                </a:path>
              </a:pathLst>
            </a:custGeom>
            <a:solidFill>
              <a:srgbClr val="1A2844"/>
            </a:solidFill>
            <a:ln w="592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30" name="任意多边形: 形状 129"/>
            <p:cNvSpPr/>
            <p:nvPr/>
          </p:nvSpPr>
          <p:spPr>
            <a:xfrm>
              <a:off x="10700665" y="3800940"/>
              <a:ext cx="199973" cy="211843"/>
            </a:xfrm>
            <a:custGeom>
              <a:avLst/>
              <a:gdLst>
                <a:gd name="connsiteX0" fmla="*/ 191580 w 199973"/>
                <a:gd name="connsiteY0" fmla="*/ 1662 h 211843"/>
                <a:gd name="connsiteX1" fmla="*/ 1662 w 199973"/>
                <a:gd name="connsiteY1" fmla="*/ 203450 h 211843"/>
                <a:gd name="connsiteX2" fmla="*/ 7597 w 199973"/>
                <a:gd name="connsiteY2" fmla="*/ 209385 h 211843"/>
                <a:gd name="connsiteX3" fmla="*/ 197515 w 199973"/>
                <a:gd name="connsiteY3" fmla="*/ 7597 h 211843"/>
                <a:gd name="connsiteX4" fmla="*/ 191580 w 199973"/>
                <a:gd name="connsiteY4" fmla="*/ 1662 h 211843"/>
                <a:gd name="connsiteX5" fmla="*/ 191580 w 199973"/>
                <a:gd name="connsiteY5" fmla="*/ 1662 h 211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9973" h="211843">
                  <a:moveTo>
                    <a:pt x="191580" y="1662"/>
                  </a:moveTo>
                  <a:cubicBezTo>
                    <a:pt x="126296" y="72881"/>
                    <a:pt x="66946" y="138166"/>
                    <a:pt x="1662" y="203450"/>
                  </a:cubicBezTo>
                  <a:cubicBezTo>
                    <a:pt x="-4273" y="209385"/>
                    <a:pt x="7597" y="215320"/>
                    <a:pt x="7597" y="209385"/>
                  </a:cubicBezTo>
                  <a:cubicBezTo>
                    <a:pt x="72881" y="144101"/>
                    <a:pt x="132231" y="72881"/>
                    <a:pt x="197515" y="7597"/>
                  </a:cubicBezTo>
                  <a:cubicBezTo>
                    <a:pt x="203450" y="7597"/>
                    <a:pt x="197515" y="-4273"/>
                    <a:pt x="191580" y="1662"/>
                  </a:cubicBezTo>
                  <a:lnTo>
                    <a:pt x="191580" y="1662"/>
                  </a:lnTo>
                  <a:close/>
                </a:path>
              </a:pathLst>
            </a:custGeom>
            <a:solidFill>
              <a:srgbClr val="1A2844"/>
            </a:solidFill>
            <a:ln w="592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31" name="任意多边形: 形状 130"/>
            <p:cNvSpPr/>
            <p:nvPr/>
          </p:nvSpPr>
          <p:spPr>
            <a:xfrm>
              <a:off x="9899491" y="3645835"/>
              <a:ext cx="155070" cy="188900"/>
            </a:xfrm>
            <a:custGeom>
              <a:avLst/>
              <a:gdLst>
                <a:gd name="connsiteX0" fmla="*/ 144056 w 155070"/>
                <a:gd name="connsiteY0" fmla="*/ 2458 h 188900"/>
                <a:gd name="connsiteX1" fmla="*/ 1618 w 155070"/>
                <a:gd name="connsiteY1" fmla="*/ 180507 h 188900"/>
                <a:gd name="connsiteX2" fmla="*/ 13487 w 155070"/>
                <a:gd name="connsiteY2" fmla="*/ 186442 h 188900"/>
                <a:gd name="connsiteX3" fmla="*/ 149991 w 155070"/>
                <a:gd name="connsiteY3" fmla="*/ 8393 h 188900"/>
                <a:gd name="connsiteX4" fmla="*/ 144056 w 155070"/>
                <a:gd name="connsiteY4" fmla="*/ 2458 h 188900"/>
                <a:gd name="connsiteX5" fmla="*/ 144056 w 155070"/>
                <a:gd name="connsiteY5" fmla="*/ 2458 h 188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5070" h="188900">
                  <a:moveTo>
                    <a:pt x="144056" y="2458"/>
                  </a:moveTo>
                  <a:cubicBezTo>
                    <a:pt x="90642" y="55873"/>
                    <a:pt x="43162" y="115222"/>
                    <a:pt x="1618" y="180507"/>
                  </a:cubicBezTo>
                  <a:cubicBezTo>
                    <a:pt x="-4317" y="186442"/>
                    <a:pt x="7552" y="192377"/>
                    <a:pt x="13487" y="186442"/>
                  </a:cubicBezTo>
                  <a:cubicBezTo>
                    <a:pt x="55032" y="121157"/>
                    <a:pt x="102512" y="61808"/>
                    <a:pt x="149991" y="8393"/>
                  </a:cubicBezTo>
                  <a:cubicBezTo>
                    <a:pt x="161861" y="2458"/>
                    <a:pt x="149991" y="-3477"/>
                    <a:pt x="144056" y="2458"/>
                  </a:cubicBezTo>
                  <a:lnTo>
                    <a:pt x="144056" y="2458"/>
                  </a:lnTo>
                  <a:close/>
                </a:path>
              </a:pathLst>
            </a:custGeom>
            <a:solidFill>
              <a:srgbClr val="1A2844"/>
            </a:solidFill>
            <a:ln w="592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32" name="任意多边形: 形状 131"/>
            <p:cNvSpPr/>
            <p:nvPr/>
          </p:nvSpPr>
          <p:spPr>
            <a:xfrm>
              <a:off x="9929122" y="3734859"/>
              <a:ext cx="146558" cy="182965"/>
            </a:xfrm>
            <a:custGeom>
              <a:avLst/>
              <a:gdLst>
                <a:gd name="connsiteX0" fmla="*/ 138166 w 146558"/>
                <a:gd name="connsiteY0" fmla="*/ 2458 h 182965"/>
                <a:gd name="connsiteX1" fmla="*/ 1662 w 146558"/>
                <a:gd name="connsiteY1" fmla="*/ 174572 h 182965"/>
                <a:gd name="connsiteX2" fmla="*/ 7597 w 146558"/>
                <a:gd name="connsiteY2" fmla="*/ 180507 h 182965"/>
                <a:gd name="connsiteX3" fmla="*/ 144101 w 146558"/>
                <a:gd name="connsiteY3" fmla="*/ 8393 h 182965"/>
                <a:gd name="connsiteX4" fmla="*/ 138166 w 146558"/>
                <a:gd name="connsiteY4" fmla="*/ 2458 h 182965"/>
                <a:gd name="connsiteX5" fmla="*/ 138166 w 146558"/>
                <a:gd name="connsiteY5" fmla="*/ 2458 h 182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558" h="182965">
                  <a:moveTo>
                    <a:pt x="138166" y="2458"/>
                  </a:moveTo>
                  <a:cubicBezTo>
                    <a:pt x="90686" y="61808"/>
                    <a:pt x="49141" y="115222"/>
                    <a:pt x="1662" y="174572"/>
                  </a:cubicBezTo>
                  <a:cubicBezTo>
                    <a:pt x="-4273" y="180507"/>
                    <a:pt x="7597" y="186442"/>
                    <a:pt x="7597" y="180507"/>
                  </a:cubicBezTo>
                  <a:cubicBezTo>
                    <a:pt x="55076" y="121157"/>
                    <a:pt x="96621" y="67743"/>
                    <a:pt x="144101" y="8393"/>
                  </a:cubicBezTo>
                  <a:cubicBezTo>
                    <a:pt x="150036" y="2458"/>
                    <a:pt x="144101" y="-3477"/>
                    <a:pt x="138166" y="2458"/>
                  </a:cubicBezTo>
                  <a:lnTo>
                    <a:pt x="138166" y="2458"/>
                  </a:lnTo>
                  <a:close/>
                </a:path>
              </a:pathLst>
            </a:custGeom>
            <a:solidFill>
              <a:srgbClr val="1A2844"/>
            </a:solidFill>
            <a:ln w="592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ea typeface="Hubot-Sans Black Wide" charset="0"/>
                <a:cs typeface="Hubot-Sans Black Wide" charset="0"/>
              </a:endParaRPr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9297263" y="6173230"/>
            <a:ext cx="2366683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ru-RU" sz="1200" dirty="0">
                <a:solidFill>
                  <a:schemeClr val="bg2">
                    <a:lumMod val="10000"/>
                  </a:schemeClr>
                </a:solidFill>
                <a:latin typeface="+mj-lt"/>
                <a:ea typeface="Hubot-Sans Black Wide" charset="0"/>
                <a:cs typeface="Hubot-Sans Black Wide" charset="0"/>
              </a:rPr>
              <a:t>GEORIY</a:t>
            </a:r>
            <a:endParaRPr lang="en-US" altLang="ru-RU" sz="1200" dirty="0">
              <a:solidFill>
                <a:schemeClr val="bg2">
                  <a:lumMod val="10000"/>
                </a:schemeClr>
              </a:solidFill>
              <a:latin typeface="+mj-lt"/>
              <a:ea typeface="Hubot-Sans Black Wide" charset="0"/>
              <a:cs typeface="Hubot-Sans Black Wide" charset="0"/>
            </a:endParaRPr>
          </a:p>
          <a:p>
            <a:pPr algn="r"/>
            <a:r>
              <a:rPr lang="en-US" altLang="ru-RU" sz="1200" dirty="0">
                <a:solidFill>
                  <a:schemeClr val="bg2">
                    <a:lumMod val="10000"/>
                  </a:schemeClr>
                </a:solidFill>
                <a:latin typeface="+mj-lt"/>
                <a:ea typeface="Hubot-Sans Black Wide" charset="0"/>
                <a:cs typeface="Hubot-Sans Black Wide" charset="0"/>
              </a:rPr>
              <a:t>BRYUZGIN</a:t>
            </a:r>
            <a:endParaRPr lang="en-US" altLang="ru-RU" sz="1200" dirty="0">
              <a:solidFill>
                <a:schemeClr val="bg2">
                  <a:lumMod val="10000"/>
                </a:schemeClr>
              </a:solidFill>
              <a:latin typeface="+mj-lt"/>
              <a:ea typeface="Hubot-Sans Black Wide" charset="0"/>
              <a:cs typeface="Hubot-Sans Black Wide" charset="0"/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8994561" y="6139542"/>
            <a:ext cx="0" cy="718458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6"/>
          <p:cNvSpPr txBox="1"/>
          <p:nvPr>
            <p:custDataLst>
              <p:tags r:id="rId6"/>
            </p:custDataLst>
          </p:nvPr>
        </p:nvSpPr>
        <p:spPr>
          <a:xfrm>
            <a:off x="2247900" y="6304915"/>
            <a:ext cx="2364105" cy="33718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600">
                <a:solidFill>
                  <a:schemeClr val="bg2">
                    <a:lumMod val="90000"/>
                  </a:schemeClr>
                </a:solidFill>
                <a:latin typeface="+mj-lt"/>
              </a:defRPr>
            </a:lvl1pPr>
          </a:lstStyle>
          <a:p>
            <a:r>
              <a:rPr lang="en-US" altLang="zh-CN" sz="1600" dirty="0">
                <a:solidFill>
                  <a:schemeClr val="bg2">
                    <a:lumMod val="10000"/>
                  </a:schemeClr>
                </a:solidFill>
                <a:ea typeface="Hubot-Sans Black Wide" charset="0"/>
                <a:cs typeface="Hubot-Sans Black Wide" charset="0"/>
              </a:rPr>
              <a:t>PARAMEDIC #113</a:t>
            </a:r>
            <a:endParaRPr lang="zh-CN" altLang="en-US" sz="1600" dirty="0">
              <a:solidFill>
                <a:schemeClr val="bg2">
                  <a:lumMod val="10000"/>
                </a:schemeClr>
              </a:solidFill>
              <a:ea typeface="Hubot-Sans Black Wide" charset="0"/>
              <a:cs typeface="Hubot-Sans Black Wide" charset="0"/>
            </a:endParaRPr>
          </a:p>
        </p:txBody>
      </p:sp>
      <p:cxnSp>
        <p:nvCxnSpPr>
          <p:cNvPr id="15" name="直接连接符 14"/>
          <p:cNvCxnSpPr/>
          <p:nvPr/>
        </p:nvCxnSpPr>
        <p:spPr>
          <a:xfrm flipH="1">
            <a:off x="4504416" y="6484537"/>
            <a:ext cx="3032928" cy="0"/>
          </a:xfrm>
          <a:prstGeom prst="line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组合 15"/>
          <p:cNvGrpSpPr/>
          <p:nvPr/>
        </p:nvGrpSpPr>
        <p:grpSpPr>
          <a:xfrm>
            <a:off x="7857826" y="6373670"/>
            <a:ext cx="469986" cy="152399"/>
            <a:chOff x="11323426" y="6260123"/>
            <a:chExt cx="469986" cy="152399"/>
          </a:xfrm>
          <a:solidFill>
            <a:schemeClr val="bg2">
              <a:lumMod val="10000"/>
            </a:schemeClr>
          </a:solidFill>
        </p:grpSpPr>
        <p:sp>
          <p:nvSpPr>
            <p:cNvPr id="17" name="箭头: V 形 16"/>
            <p:cNvSpPr/>
            <p:nvPr/>
          </p:nvSpPr>
          <p:spPr>
            <a:xfrm flipH="1">
              <a:off x="11323426" y="6260123"/>
              <a:ext cx="83127" cy="152399"/>
            </a:xfrm>
            <a:prstGeom prst="chevron">
              <a:avLst>
                <a:gd name="adj" fmla="val 68030"/>
              </a:avLst>
            </a:prstGeom>
            <a:grpFill/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ea typeface="Hubot-Sans Black Wide" charset="0"/>
                <a:cs typeface="Hubot-Sans Black Wide" charset="0"/>
              </a:endParaRPr>
            </a:p>
          </p:txBody>
        </p:sp>
        <p:sp>
          <p:nvSpPr>
            <p:cNvPr id="18" name="箭头: V 形 17"/>
            <p:cNvSpPr/>
            <p:nvPr/>
          </p:nvSpPr>
          <p:spPr>
            <a:xfrm>
              <a:off x="11710285" y="6260123"/>
              <a:ext cx="83127" cy="152399"/>
            </a:xfrm>
            <a:prstGeom prst="chevron">
              <a:avLst>
                <a:gd name="adj" fmla="val 68030"/>
              </a:avLst>
            </a:prstGeom>
            <a:grpFill/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ea typeface="Hubot-Sans Black Wide" charset="0"/>
                <a:cs typeface="Hubot-Sans Black Wide" charset="0"/>
              </a:endParaRPr>
            </a:p>
          </p:txBody>
        </p:sp>
      </p:grpSp>
      <p:pic>
        <p:nvPicPr>
          <p:cNvPr id="29" name="图片 28"/>
          <p:cNvPicPr>
            <a:picLocks noChangeAspect="1"/>
          </p:cNvPicPr>
          <p:nvPr/>
        </p:nvPicPr>
        <p:blipFill>
          <a:blip r:embed="rId7"/>
          <a:srcRect r="32827"/>
          <a:stretch>
            <a:fillRect/>
          </a:stretch>
        </p:blipFill>
        <p:spPr>
          <a:xfrm>
            <a:off x="10877442" y="3700640"/>
            <a:ext cx="1314559" cy="1767993"/>
          </a:xfrm>
          <a:custGeom>
            <a:avLst/>
            <a:gdLst>
              <a:gd name="connsiteX0" fmla="*/ 0 w 1314559"/>
              <a:gd name="connsiteY0" fmla="*/ 0 h 1767993"/>
              <a:gd name="connsiteX1" fmla="*/ 1314559 w 1314559"/>
              <a:gd name="connsiteY1" fmla="*/ 0 h 1767993"/>
              <a:gd name="connsiteX2" fmla="*/ 1314559 w 1314559"/>
              <a:gd name="connsiteY2" fmla="*/ 1767993 h 1767993"/>
              <a:gd name="connsiteX3" fmla="*/ 0 w 1314559"/>
              <a:gd name="connsiteY3" fmla="*/ 1767993 h 1767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559" h="1767993">
                <a:moveTo>
                  <a:pt x="0" y="0"/>
                </a:moveTo>
                <a:lnTo>
                  <a:pt x="1314559" y="0"/>
                </a:lnTo>
                <a:lnTo>
                  <a:pt x="1314559" y="1767993"/>
                </a:lnTo>
                <a:lnTo>
                  <a:pt x="0" y="1767993"/>
                </a:lnTo>
                <a:close/>
              </a:path>
            </a:pathLst>
          </a:cu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8"/>
          <a:srcRect l="44478"/>
          <a:stretch>
            <a:fillRect/>
          </a:stretch>
        </p:blipFill>
        <p:spPr>
          <a:xfrm>
            <a:off x="0" y="4881958"/>
            <a:ext cx="1086562" cy="1774090"/>
          </a:xfrm>
          <a:custGeom>
            <a:avLst/>
            <a:gdLst>
              <a:gd name="connsiteX0" fmla="*/ 0 w 1086562"/>
              <a:gd name="connsiteY0" fmla="*/ 0 h 1774090"/>
              <a:gd name="connsiteX1" fmla="*/ 1086562 w 1086562"/>
              <a:gd name="connsiteY1" fmla="*/ 0 h 1774090"/>
              <a:gd name="connsiteX2" fmla="*/ 1086562 w 1086562"/>
              <a:gd name="connsiteY2" fmla="*/ 1774090 h 1774090"/>
              <a:gd name="connsiteX3" fmla="*/ 0 w 1086562"/>
              <a:gd name="connsiteY3" fmla="*/ 1774090 h 1774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6562" h="1774090">
                <a:moveTo>
                  <a:pt x="0" y="0"/>
                </a:moveTo>
                <a:lnTo>
                  <a:pt x="1086562" y="0"/>
                </a:lnTo>
                <a:lnTo>
                  <a:pt x="1086562" y="1774090"/>
                </a:lnTo>
                <a:lnTo>
                  <a:pt x="0" y="1774090"/>
                </a:lnTo>
                <a:close/>
              </a:path>
            </a:pathLst>
          </a:cu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PA" val="v5.2.10"/>
</p:tagLst>
</file>

<file path=ppt/tags/tag10.xml><?xml version="1.0" encoding="utf-8"?>
<p:tagLst xmlns:p="http://schemas.openxmlformats.org/presentationml/2006/main">
  <p:tag name="PA" val="v5.2.10"/>
</p:tagLst>
</file>

<file path=ppt/tags/tag10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0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0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0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0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0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0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0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0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0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1.xml><?xml version="1.0" encoding="utf-8"?>
<p:tagLst xmlns:p="http://schemas.openxmlformats.org/presentationml/2006/main">
  <p:tag name="PA" val="v5.2.10"/>
</p:tagLst>
</file>

<file path=ppt/tags/tag11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1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1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1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1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1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1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1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1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1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2.xml><?xml version="1.0" encoding="utf-8"?>
<p:tagLst xmlns:p="http://schemas.openxmlformats.org/presentationml/2006/main">
  <p:tag name="PA" val="v5.2.10"/>
</p:tagLst>
</file>

<file path=ppt/tags/tag12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2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2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2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2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2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2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2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2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2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3.xml><?xml version="1.0" encoding="utf-8"?>
<p:tagLst xmlns:p="http://schemas.openxmlformats.org/presentationml/2006/main">
  <p:tag name="PA" val="v5.2.10"/>
</p:tagLst>
</file>

<file path=ppt/tags/tag13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3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3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3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3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3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3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3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3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3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4.xml><?xml version="1.0" encoding="utf-8"?>
<p:tagLst xmlns:p="http://schemas.openxmlformats.org/presentationml/2006/main">
  <p:tag name="PA" val="v5.2.10"/>
</p:tagLst>
</file>

<file path=ppt/tags/tag140.xml><?xml version="1.0" encoding="utf-8"?>
<p:tagLst xmlns:p="http://schemas.openxmlformats.org/presentationml/2006/main">
  <p:tag name="PA" val="v5.2.10"/>
  <p:tag name="KSO_WM_DIAGRAM_VIRTUALLY_FRAME" val="{&quot;height&quot;:266.0015748031496,&quot;left&quot;:72.00007874015748,&quot;top&quot;:188.22850393700787,&quot;width&quot;:835.583464566929}"/>
</p:tagLst>
</file>

<file path=ppt/tags/tag14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4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43.xml><?xml version="1.0" encoding="utf-8"?>
<p:tagLst xmlns:p="http://schemas.openxmlformats.org/presentationml/2006/main">
  <p:tag name="PA" val="v5.2.10"/>
  <p:tag name="KSO_WM_DIAGRAM_VIRTUALLY_FRAME" val="{&quot;height&quot;:266.0015748031496,&quot;left&quot;:72.00007874015748,&quot;top&quot;:188.22850393700787,&quot;width&quot;:835.583464566929}"/>
</p:tagLst>
</file>

<file path=ppt/tags/tag144.xml><?xml version="1.0" encoding="utf-8"?>
<p:tagLst xmlns:p="http://schemas.openxmlformats.org/presentationml/2006/main">
  <p:tag name="PA" val="v5.2.10"/>
  <p:tag name="KSO_WM_DIAGRAM_VIRTUALLY_FRAME" val="{&quot;height&quot;:266.0015748031496,&quot;left&quot;:72.00007874015748,&quot;top&quot;:188.22850393700787,&quot;width&quot;:835.583464566929}"/>
</p:tagLst>
</file>

<file path=ppt/tags/tag14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4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4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4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4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5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5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5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5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5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5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5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5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5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5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6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6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6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6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6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6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6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6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6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6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7.xml><?xml version="1.0" encoding="utf-8"?>
<p:tagLst xmlns:p="http://schemas.openxmlformats.org/presentationml/2006/main">
  <p:tag name="PA" val="v5.2.10"/>
  <p:tag name="KSO_WM_DIAGRAM_VIRTUALLY_FRAME" val="{&quot;height&quot;:266.0015748031496,&quot;left&quot;:72.00007874015748,&quot;top&quot;:188.22850393700787,&quot;width&quot;:835.583464566929}"/>
</p:tagLst>
</file>

<file path=ppt/tags/tag17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7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7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7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7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7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7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7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7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7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8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8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8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8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8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8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8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8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8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8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9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9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9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9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9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9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9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9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9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19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2.xml><?xml version="1.0" encoding="utf-8"?>
<p:tagLst xmlns:p="http://schemas.openxmlformats.org/presentationml/2006/main">
  <p:tag name="PA" val="v5.2.10"/>
</p:tagLst>
</file>

<file path=ppt/tags/tag20.xml><?xml version="1.0" encoding="utf-8"?>
<p:tagLst xmlns:p="http://schemas.openxmlformats.org/presentationml/2006/main">
  <p:tag name="PA" val="v5.2.10"/>
  <p:tag name="KSO_WM_DIAGRAM_VIRTUALLY_FRAME" val="{&quot;height&quot;:266.0015748031496,&quot;left&quot;:72.00007874015748,&quot;top&quot;:188.22850393700787,&quot;width&quot;:835.583464566929}"/>
</p:tagLst>
</file>

<file path=ppt/tags/tag20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20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20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20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20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20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206.xml><?xml version="1.0" encoding="utf-8"?>
<p:tagLst xmlns:p="http://schemas.openxmlformats.org/presentationml/2006/main">
  <p:tag name="PA" val="v5.2.10"/>
</p:tagLst>
</file>

<file path=ppt/tags/tag207.xml><?xml version="1.0" encoding="utf-8"?>
<p:tagLst xmlns:p="http://schemas.openxmlformats.org/presentationml/2006/main">
  <p:tag name="PA" val="v5.2.10"/>
</p:tagLst>
</file>

<file path=ppt/tags/tag20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0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1.xml><?xml version="1.0" encoding="utf-8"?>
<p:tagLst xmlns:p="http://schemas.openxmlformats.org/presentationml/2006/main">
  <p:tag name="PA" val="v5.2.10"/>
  <p:tag name="KSO_WM_DIAGRAM_VIRTUALLY_FRAME" val="{&quot;height&quot;:266.0015748031496,&quot;left&quot;:72.00007874015748,&quot;top&quot;:188.22850393700787,&quot;width&quot;:835.583464566929}"/>
</p:tagLst>
</file>

<file path=ppt/tags/tag210.xml><?xml version="1.0" encoding="utf-8"?>
<p:tagLst xmlns:p="http://schemas.openxmlformats.org/presentationml/2006/main">
  <p:tag name="PA" val="v5.2.10"/>
  <p:tag name="KSO_WM_DIAGRAM_VIRTUALLY_FRAME" val="{&quot;height&quot;:275.07629921259837,&quot;left&quot;:72.00007874015748,&quot;top&quot;:188.22850393700787,&quot;width&quot;:835.583464566929}"/>
</p:tagLst>
</file>

<file path=ppt/tags/tag21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1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13.xml><?xml version="1.0" encoding="utf-8"?>
<p:tagLst xmlns:p="http://schemas.openxmlformats.org/presentationml/2006/main">
  <p:tag name="PA" val="v5.2.10"/>
  <p:tag name="KSO_WM_DIAGRAM_VIRTUALLY_FRAME" val="{&quot;height&quot;:275.07629921259837,&quot;left&quot;:72.00007874015748,&quot;top&quot;:188.22850393700787,&quot;width&quot;:835.583464566929}"/>
</p:tagLst>
</file>

<file path=ppt/tags/tag214.xml><?xml version="1.0" encoding="utf-8"?>
<p:tagLst xmlns:p="http://schemas.openxmlformats.org/presentationml/2006/main">
  <p:tag name="PA" val="v5.2.10"/>
  <p:tag name="KSO_WM_DIAGRAM_VIRTUALLY_FRAME" val="{&quot;height&quot;:275.07629921259837,&quot;left&quot;:72.00007874015748,&quot;top&quot;:188.22850393700787,&quot;width&quot;:835.583464566929}"/>
</p:tagLst>
</file>

<file path=ppt/tags/tag21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1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1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1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1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22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2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2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2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2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2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2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2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2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2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23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3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3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3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3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3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3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3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3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3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24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4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4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4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4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4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4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4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4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4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25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5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5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5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5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5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5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5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5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5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26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61.xml><?xml version="1.0" encoding="utf-8"?>
<p:tagLst xmlns:p="http://schemas.openxmlformats.org/presentationml/2006/main">
  <p:tag name="PA" val="v5.2.10"/>
  <p:tag name="KSO_WM_DIAGRAM_VIRTUALLY_FRAME" val="{&quot;height&quot;:275.07629921259837,&quot;left&quot;:72.00007874015748,&quot;top&quot;:188.22850393700787,&quot;width&quot;:835.583464566929}"/>
</p:tagLst>
</file>

<file path=ppt/tags/tag26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6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64.xml><?xml version="1.0" encoding="utf-8"?>
<p:tagLst xmlns:p="http://schemas.openxmlformats.org/presentationml/2006/main">
  <p:tag name="PA" val="v5.2.10"/>
  <p:tag name="KSO_WM_DIAGRAM_VIRTUALLY_FRAME" val="{&quot;height&quot;:275.07629921259837,&quot;left&quot;:72.00007874015748,&quot;top&quot;:188.22850393700787,&quot;width&quot;:835.583464566929}"/>
</p:tagLst>
</file>

<file path=ppt/tags/tag265.xml><?xml version="1.0" encoding="utf-8"?>
<p:tagLst xmlns:p="http://schemas.openxmlformats.org/presentationml/2006/main">
  <p:tag name="PA" val="v5.2.10"/>
  <p:tag name="KSO_WM_DIAGRAM_VIRTUALLY_FRAME" val="{&quot;height&quot;:275.07629921259837,&quot;left&quot;:72.00007874015748,&quot;top&quot;:188.22850393700787,&quot;width&quot;:835.583464566929}"/>
</p:tagLst>
</file>

<file path=ppt/tags/tag26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6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6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6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27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7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7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7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7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7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7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7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7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7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28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8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8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8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8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8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8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8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8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8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29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9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9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9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9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9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9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9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9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29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.xml><?xml version="1.0" encoding="utf-8"?>
<p:tagLst xmlns:p="http://schemas.openxmlformats.org/presentationml/2006/main">
  <p:tag name="PA" val="v5.2.10"/>
  <p:tag name="KSO_WM_DIAGRAM_VIRTUALLY_FRAME" val="{&quot;height&quot;:147.75,&quot;left&quot;:510.6,&quot;top&quot;:329.25,&quot;width&quot;:347.35}"/>
</p:tagLst>
</file>

<file path=ppt/tags/tag3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30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0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0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0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0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0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0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0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0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0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31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1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1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1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1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1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1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1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1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1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32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2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2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2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2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2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2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2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2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2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33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3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3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33.xml><?xml version="1.0" encoding="utf-8"?>
<p:tagLst xmlns:p="http://schemas.openxmlformats.org/presentationml/2006/main">
  <p:tag name="PA" val="v5.2.10"/>
  <p:tag name="KSO_WM_DIAGRAM_VIRTUALLY_FRAME" val="{&quot;height&quot;:275.07629921259837,&quot;left&quot;:72.00007874015748,&quot;top&quot;:188.22850393700787,&quot;width&quot;:835.583464566929}"/>
</p:tagLst>
</file>

<file path=ppt/tags/tag33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3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36.xml><?xml version="1.0" encoding="utf-8"?>
<p:tagLst xmlns:p="http://schemas.openxmlformats.org/presentationml/2006/main">
  <p:tag name="PA" val="v5.2.10"/>
  <p:tag name="KSO_WM_DIAGRAM_VIRTUALLY_FRAME" val="{&quot;height&quot;:275.07629921259837,&quot;left&quot;:72.00007874015748,&quot;top&quot;:188.22850393700787,&quot;width&quot;:835.583464566929}"/>
</p:tagLst>
</file>

<file path=ppt/tags/tag337.xml><?xml version="1.0" encoding="utf-8"?>
<p:tagLst xmlns:p="http://schemas.openxmlformats.org/presentationml/2006/main">
  <p:tag name="PA" val="v5.2.10"/>
  <p:tag name="KSO_WM_DIAGRAM_VIRTUALLY_FRAME" val="{&quot;height&quot;:275.07629921259837,&quot;left&quot;:72.00007874015748,&quot;top&quot;:188.22850393700787,&quot;width&quot;:835.583464566929}"/>
</p:tagLst>
</file>

<file path=ppt/tags/tag33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3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34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4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4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4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4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4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4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4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4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4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35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5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5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5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5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5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5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5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5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5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36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6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6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6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6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6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6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6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6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6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37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7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7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7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7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7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7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7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7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7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38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8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8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8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8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8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8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8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8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89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390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91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92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93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94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95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96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97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98.xml><?xml version="1.0" encoding="utf-8"?>
<p:tagLst xmlns:p="http://schemas.openxmlformats.org/presentationml/2006/main">
  <p:tag name="KSO_WM_DIAGRAM_VIRTUALLY_FRAME" val="{&quot;height&quot;:275.07629921259837,&quot;left&quot;:72.00007874015748,&quot;top&quot;:188.22850393700787,&quot;width&quot;:835.583464566929}"/>
</p:tagLst>
</file>

<file path=ppt/tags/tag399.xml><?xml version="1.0" encoding="utf-8"?>
<p:tagLst xmlns:p="http://schemas.openxmlformats.org/presentationml/2006/main">
  <p:tag name="PA" val="v5.2.10"/>
</p:tagLst>
</file>

<file path=ppt/tags/tag4.xml><?xml version="1.0" encoding="utf-8"?>
<p:tagLst xmlns:p="http://schemas.openxmlformats.org/presentationml/2006/main">
  <p:tag name="PA" val="v5.2.10"/>
  <p:tag name="KSO_WM_DIAGRAM_VIRTUALLY_FRAME" val="{&quot;height&quot;:147.75,&quot;left&quot;:510.6,&quot;top&quot;:329.25,&quot;width&quot;:347.35}"/>
</p:tagLst>
</file>

<file path=ppt/tags/tag4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400.xml><?xml version="1.0" encoding="utf-8"?>
<p:tagLst xmlns:p="http://schemas.openxmlformats.org/presentationml/2006/main">
  <p:tag name="PA" val="v5.2.10"/>
</p:tagLst>
</file>

<file path=ppt/tags/tag401.xml><?xml version="1.0" encoding="utf-8"?>
<p:tagLst xmlns:p="http://schemas.openxmlformats.org/presentationml/2006/main">
  <p:tag name="KSO_WPP_MARK_KEY" val="c854e21f-02d6-447a-babe-99ec638a28ba"/>
  <p:tag name="COMMONDATA" val="eyJoZGlkIjoiYzhkMjg0NDA1MzdiYTViNDBhYWU0YmMwMWY1YWViMDYifQ=="/>
</p:tagLst>
</file>

<file path=ppt/tags/tag4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4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4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4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4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4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4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4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4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5.xml><?xml version="1.0" encoding="utf-8"?>
<p:tagLst xmlns:p="http://schemas.openxmlformats.org/presentationml/2006/main">
  <p:tag name="PA" val="v5.2.10"/>
  <p:tag name="KSO_WM_DIAGRAM_VIRTUALLY_FRAME" val="{&quot;height&quot;:147.75,&quot;left&quot;:510.6,&quot;top&quot;:329.25,&quot;width&quot;:347.35}"/>
</p:tagLst>
</file>

<file path=ppt/tags/tag5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5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5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5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5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5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5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5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5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5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6.xml><?xml version="1.0" encoding="utf-8"?>
<p:tagLst xmlns:p="http://schemas.openxmlformats.org/presentationml/2006/main">
  <p:tag name="PA" val="v5.2.10"/>
  <p:tag name="KSO_WM_DIAGRAM_VIRTUALLY_FRAME" val="{&quot;height&quot;:147.75,&quot;left&quot;:510.6,&quot;top&quot;:329.25,&quot;width&quot;:347.35}"/>
</p:tagLst>
</file>

<file path=ppt/tags/tag6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6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6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6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6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6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6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6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68.xml><?xml version="1.0" encoding="utf-8"?>
<p:tagLst xmlns:p="http://schemas.openxmlformats.org/presentationml/2006/main">
  <p:tag name="PA" val="v5.2.10"/>
  <p:tag name="KSO_WM_DIAGRAM_VIRTUALLY_FRAME" val="{&quot;height&quot;:266.0015748031496,&quot;left&quot;:72.00007874015748,&quot;top&quot;:188.22850393700787,&quot;width&quot;:835.583464566929}"/>
</p:tagLst>
</file>

<file path=ppt/tags/tag6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7.xml><?xml version="1.0" encoding="utf-8"?>
<p:tagLst xmlns:p="http://schemas.openxmlformats.org/presentationml/2006/main">
  <p:tag name="PA" val="v5.2.10"/>
</p:tagLst>
</file>

<file path=ppt/tags/tag7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71.xml><?xml version="1.0" encoding="utf-8"?>
<p:tagLst xmlns:p="http://schemas.openxmlformats.org/presentationml/2006/main">
  <p:tag name="PA" val="v5.2.10"/>
  <p:tag name="KSO_WM_DIAGRAM_VIRTUALLY_FRAME" val="{&quot;height&quot;:266.0015748031496,&quot;left&quot;:72.00007874015748,&quot;top&quot;:188.22850393700787,&quot;width&quot;:835.583464566929}"/>
</p:tagLst>
</file>

<file path=ppt/tags/tag72.xml><?xml version="1.0" encoding="utf-8"?>
<p:tagLst xmlns:p="http://schemas.openxmlformats.org/presentationml/2006/main">
  <p:tag name="PA" val="v5.2.10"/>
  <p:tag name="KSO_WM_DIAGRAM_VIRTUALLY_FRAME" val="{&quot;height&quot;:266.0015748031496,&quot;left&quot;:72.00007874015748,&quot;top&quot;:188.22850393700787,&quot;width&quot;:835.583464566929}"/>
</p:tagLst>
</file>

<file path=ppt/tags/tag7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7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7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7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7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7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7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8.xml><?xml version="1.0" encoding="utf-8"?>
<p:tagLst xmlns:p="http://schemas.openxmlformats.org/presentationml/2006/main">
  <p:tag name="PA" val="v5.2.10"/>
</p:tagLst>
</file>

<file path=ppt/tags/tag8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8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8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8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8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8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8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8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8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8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9.xml><?xml version="1.0" encoding="utf-8"?>
<p:tagLst xmlns:p="http://schemas.openxmlformats.org/presentationml/2006/main">
  <p:tag name="PA" val="v5.2.10"/>
</p:tagLst>
</file>

<file path=ppt/tags/tag90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91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92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93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94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95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96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97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98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ags/tag99.xml><?xml version="1.0" encoding="utf-8"?>
<p:tagLst xmlns:p="http://schemas.openxmlformats.org/presentationml/2006/main">
  <p:tag name="KSO_WM_DIAGRAM_VIRTUALLY_FRAME" val="{&quot;height&quot;:266.0015748031496,&quot;left&quot;:72.00007874015748,&quot;top&quot;:188.22850393700787,&quot;width&quot;:835.583464566929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海外商务风01">
      <a:majorFont>
        <a:latin typeface="Hubot-Sans Black Wide"/>
        <a:ea typeface=""/>
        <a:cs typeface=""/>
      </a:majorFont>
      <a:minorFont>
        <a:latin typeface="Gilro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solidFill>
            <a:srgbClr val="DCD6CA"/>
          </a:solidFill>
          <a:prstDash val="soli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Hubot-Sans Black Wide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Hubot-Sans Black Wide"/>
        <a:ea typeface=""/>
        <a:cs typeface=""/>
        <a:font script="Jpan" typeface="ＭＳ Ｐゴシック"/>
        <a:font script="Hang" typeface="맑은 고딕"/>
        <a:font script="Hans" typeface="Hubot-Sans Black Wide"/>
        <a:font script="Hant" typeface="新細明體"/>
        <a:font script="Arab" typeface="Hubot-Sans Black Wide"/>
        <a:font script="Hebr" typeface="Hubot-Sans Black Wide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Hubot-Sans Black Wide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Hubot-Sans Black Wide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Hubot-Sans Black Wide"/>
        <a:ea typeface=""/>
        <a:cs typeface=""/>
        <a:font script="Jpan" typeface="ＭＳ Ｐゴシック"/>
        <a:font script="Hang" typeface="맑은 고딕"/>
        <a:font script="Hans" typeface="Hubot-Sans Black Wide"/>
        <a:font script="Hant" typeface="新細明體"/>
        <a:font script="Arab" typeface="Hubot-Sans Black Wide"/>
        <a:font script="Hebr" typeface="Hubot-Sans Black Wide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Hubot-Sans Black Wide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1394</Words>
  <Application>WPS Presentation</Application>
  <PresentationFormat>宽屏</PresentationFormat>
  <Paragraphs>98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Arial</vt:lpstr>
      <vt:lpstr>SimSun</vt:lpstr>
      <vt:lpstr>Wingdings</vt:lpstr>
      <vt:lpstr>Hubot-Sans Black Wide</vt:lpstr>
      <vt:lpstr>Exo 2 Extra Bold</vt:lpstr>
      <vt:lpstr>Gilroy</vt:lpstr>
      <vt:lpstr>Microsoft YaHei</vt:lpstr>
      <vt:lpstr>Arial Unicode MS</vt:lpstr>
      <vt:lpstr>MiSans Light</vt:lpstr>
      <vt:lpstr>Kinetika Ultra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hui ming</dc:creator>
  <cp:lastModifiedBy>Георгий Брюзгин</cp:lastModifiedBy>
  <cp:revision>168</cp:revision>
  <dcterms:created xsi:type="dcterms:W3CDTF">2022-06-27T07:27:00Z</dcterms:created>
  <dcterms:modified xsi:type="dcterms:W3CDTF">2025-09-21T13:42:06Z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23A912046855413E905B3E18BBD453EA_13</vt:lpwstr>
  </property>
  <property fmtid="{D5CDD505-2E9C-101B-9397-08002B2CF9AE}" pid="3" name="KSOProductBuildVer">
    <vt:lpwstr>1049-12.2.0.22549</vt:lpwstr>
  </property>
</Properties>
</file>